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8" r:id="rId3"/>
    <p:sldId id="269" r:id="rId4"/>
    <p:sldId id="277" r:id="rId5"/>
    <p:sldId id="276" r:id="rId6"/>
    <p:sldId id="275" r:id="rId7"/>
    <p:sldId id="274" r:id="rId8"/>
    <p:sldId id="273" r:id="rId9"/>
    <p:sldId id="272" r:id="rId10"/>
    <p:sldId id="271" r:id="rId11"/>
    <p:sldId id="270" r:id="rId12"/>
    <p:sldId id="267" r:id="rId13"/>
  </p:sldIdLst>
  <p:sldSz cx="6858000" cy="9144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79" d="100"/>
          <a:sy n="79" d="100"/>
        </p:scale>
        <p:origin x="229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C383F-51E1-3D4F-B4B0-3917E0347180}" type="datetimeFigureOut">
              <a:rPr lang="en-US" smtClean="0"/>
              <a:t>3/1/2024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0BDDD-B561-7543-BC21-7B3E9B5D8538}" type="datetimeFigureOut">
              <a:rPr lang="en-US" smtClean="0"/>
              <a:t>3/1/2024</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12</a:t>
            </a:fld>
            <a:endParaRPr lang="en-US" dirty="0"/>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3/1/2024</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jlewin@ny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reith@newyorkbussales.com" TargetMode="External"/><Relationship Id="rId12" Type="http://schemas.openxmlformats.org/officeDocument/2006/relationships/hyperlink" Target="mailto:bshepard@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blamaitis@newyorkbussales.com" TargetMode="External"/><Relationship Id="rId11" Type="http://schemas.openxmlformats.org/officeDocument/2006/relationships/hyperlink" Target="mailto:breiling@newyork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dgrant@nybussales.com" TargetMode="External"/><Relationship Id="rId4" Type="http://schemas.openxmlformats.org/officeDocument/2006/relationships/image" Target="../media/image17.png"/><Relationship Id="rId9" Type="http://schemas.openxmlformats.org/officeDocument/2006/relationships/hyperlink" Target="mailto:ptucker@newyorkbussal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#24-0302</a:t>
            </a:r>
          </a:p>
        </p:txBody>
      </p:sp>
      <p:sp>
        <p:nvSpPr>
          <p:cNvPr id="9" name="Text Placeholder 8"/>
          <p:cNvSpPr>
            <a:spLocks noGrp="1"/>
          </p:cNvSpPr>
          <p:nvPr>
            <p:ph type="body" sz="quarter" idx="16"/>
          </p:nvPr>
        </p:nvSpPr>
        <p:spPr/>
        <p:txBody>
          <a:bodyPr/>
          <a:lstStyle/>
          <a:p>
            <a:r>
              <a:rPr lang="en-US" dirty="0"/>
              <a:t>HSM NextGen Seat H-Tube Plug Retrofit</a:t>
            </a:r>
          </a:p>
        </p:txBody>
      </p:sp>
      <p:sp>
        <p:nvSpPr>
          <p:cNvPr id="3" name="Content Placeholder 2">
            <a:extLst>
              <a:ext uri="{FF2B5EF4-FFF2-40B4-BE49-F238E27FC236}">
                <a16:creationId xmlns:a16="http://schemas.microsoft.com/office/drawing/2014/main" id="{7481686E-C583-9F0F-7744-50CD5FB34C2E}"/>
              </a:ext>
            </a:extLst>
          </p:cNvPr>
          <p:cNvSpPr>
            <a:spLocks noGrp="1"/>
          </p:cNvSpPr>
          <p:nvPr>
            <p:ph sz="quarter" idx="15"/>
          </p:nvPr>
        </p:nvSpPr>
        <p:spPr>
          <a:xfrm>
            <a:off x="342900" y="4637361"/>
            <a:ext cx="6172200" cy="339725"/>
          </a:xfrm>
        </p:spPr>
        <p:txBody>
          <a:bodyPr/>
          <a:lstStyle/>
          <a:p>
            <a:pPr algn="ctr"/>
            <a:r>
              <a:rPr lang="en-US" dirty="0"/>
              <a:t>Blue Bird Bulletin #S23CS</a:t>
            </a:r>
          </a:p>
        </p:txBody>
      </p:sp>
      <p:sp>
        <p:nvSpPr>
          <p:cNvPr id="6" name="Content Placeholder 5">
            <a:extLst>
              <a:ext uri="{FF2B5EF4-FFF2-40B4-BE49-F238E27FC236}">
                <a16:creationId xmlns:a16="http://schemas.microsoft.com/office/drawing/2014/main" id="{A918A243-7A2C-9A88-78CF-9F9EC6768760}"/>
              </a:ext>
            </a:extLst>
          </p:cNvPr>
          <p:cNvSpPr>
            <a:spLocks noGrp="1"/>
          </p:cNvSpPr>
          <p:nvPr>
            <p:ph sz="quarter" idx="14"/>
          </p:nvPr>
        </p:nvSpPr>
        <p:spPr>
          <a:xfrm>
            <a:off x="342900" y="5264116"/>
            <a:ext cx="6172200" cy="2368075"/>
          </a:xfrm>
        </p:spPr>
        <p:txBody>
          <a:bodyPr/>
          <a:lstStyle/>
          <a:p>
            <a:pPr marL="0" indent="0" algn="just">
              <a:buNone/>
            </a:pPr>
            <a:r>
              <a:rPr lang="en-US" dirty="0"/>
              <a:t>Blue Bird previously released Service Bulletin #S19ZI which was released in conjunction with HSM who manufactured the seats and addressed concern over a passenger(s) inserting their finger into exposed holes in the rear side of the seat back frame. This was addressed by inserting plastic “plugs” into the holes and these plugs were made available by HSM and Blue Bird through New York Bus Sales and sent to customers at no charge upon request. The availability of the plugs were extended as in our Service Update #21-0208 in an effort to inform customers of the need to have these installed, but it was found that some units still did not have plugs installed.</a:t>
            </a:r>
          </a:p>
        </p:txBody>
      </p:sp>
      <p:pic>
        <p:nvPicPr>
          <p:cNvPr id="4" name="Picture 3">
            <a:extLst>
              <a:ext uri="{FF2B5EF4-FFF2-40B4-BE49-F238E27FC236}">
                <a16:creationId xmlns:a16="http://schemas.microsoft.com/office/drawing/2014/main" id="{D0DE3E33-4E48-577B-2C42-A4BCBD870AAB}"/>
              </a:ext>
            </a:extLst>
          </p:cNvPr>
          <p:cNvPicPr>
            <a:picLocks noChangeAspect="1"/>
          </p:cNvPicPr>
          <p:nvPr/>
        </p:nvPicPr>
        <p:blipFill>
          <a:blip r:embed="rId2"/>
          <a:stretch>
            <a:fillRect/>
          </a:stretch>
        </p:blipFill>
        <p:spPr>
          <a:xfrm>
            <a:off x="2462212" y="2221490"/>
            <a:ext cx="1933575" cy="2019300"/>
          </a:xfrm>
          <a:prstGeom prst="rect">
            <a:avLst/>
          </a:prstGeom>
        </p:spPr>
      </p:pic>
      <p:pic>
        <p:nvPicPr>
          <p:cNvPr id="8" name="Picture 7">
            <a:extLst>
              <a:ext uri="{FF2B5EF4-FFF2-40B4-BE49-F238E27FC236}">
                <a16:creationId xmlns:a16="http://schemas.microsoft.com/office/drawing/2014/main" id="{EE563433-8D42-754D-4B76-CB1FC9A43E98}"/>
              </a:ext>
            </a:extLst>
          </p:cNvPr>
          <p:cNvPicPr>
            <a:picLocks noChangeAspect="1"/>
          </p:cNvPicPr>
          <p:nvPr/>
        </p:nvPicPr>
        <p:blipFill>
          <a:blip r:embed="rId3"/>
          <a:stretch>
            <a:fillRect/>
          </a:stretch>
        </p:blipFill>
        <p:spPr>
          <a:xfrm>
            <a:off x="170975" y="2285057"/>
            <a:ext cx="1996644" cy="2170710"/>
          </a:xfrm>
          <a:prstGeom prst="rect">
            <a:avLst/>
          </a:prstGeom>
        </p:spPr>
      </p:pic>
      <p:pic>
        <p:nvPicPr>
          <p:cNvPr id="12" name="Picture 11">
            <a:extLst>
              <a:ext uri="{FF2B5EF4-FFF2-40B4-BE49-F238E27FC236}">
                <a16:creationId xmlns:a16="http://schemas.microsoft.com/office/drawing/2014/main" id="{FE9CE555-2CE4-26C1-ADB3-3B37E4F3F835}"/>
              </a:ext>
            </a:extLst>
          </p:cNvPr>
          <p:cNvPicPr>
            <a:picLocks noChangeAspect="1"/>
          </p:cNvPicPr>
          <p:nvPr/>
        </p:nvPicPr>
        <p:blipFill>
          <a:blip r:embed="rId4"/>
          <a:stretch>
            <a:fillRect/>
          </a:stretch>
        </p:blipFill>
        <p:spPr>
          <a:xfrm>
            <a:off x="4690381" y="2210226"/>
            <a:ext cx="1924050" cy="2228850"/>
          </a:xfrm>
          <a:prstGeom prst="rect">
            <a:avLst/>
          </a:prstGeom>
        </p:spPr>
      </p:pic>
    </p:spTree>
    <p:extLst>
      <p:ext uri="{BB962C8B-B14F-4D97-AF65-F5344CB8AC3E}">
        <p14:creationId xmlns:p14="http://schemas.microsoft.com/office/powerpoint/2010/main" val="34845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3ED5-88E9-265A-0B63-EE70A04B38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7FA9E-4586-B3A3-6DFA-B491739D3022}"/>
              </a:ext>
            </a:extLst>
          </p:cNvPr>
          <p:cNvSpPr>
            <a:spLocks noGrp="1"/>
          </p:cNvSpPr>
          <p:nvPr>
            <p:ph type="sldNum" sz="quarter" idx="12"/>
          </p:nvPr>
        </p:nvSpPr>
        <p:spPr/>
        <p:txBody>
          <a:bodyPr/>
          <a:lstStyle/>
          <a:p>
            <a:fld id="{C554EB52-A39F-1E42-ACC2-3A5CA4B651D3}" type="slidenum">
              <a:rPr lang="en-US" smtClean="0"/>
              <a:pPr/>
              <a:t>10</a:t>
            </a:fld>
            <a:endParaRPr lang="en-US" dirty="0"/>
          </a:p>
        </p:txBody>
      </p:sp>
      <p:pic>
        <p:nvPicPr>
          <p:cNvPr id="3" name="Picture 2">
            <a:extLst>
              <a:ext uri="{FF2B5EF4-FFF2-40B4-BE49-F238E27FC236}">
                <a16:creationId xmlns:a16="http://schemas.microsoft.com/office/drawing/2014/main" id="{E304201C-625E-CA3E-84BE-ACFC918668BE}"/>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392386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5D674-9279-0F51-5238-4EA4DFA60E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7B5A50-1E9C-F84E-3C40-5FD2F3AA37F0}"/>
              </a:ext>
            </a:extLst>
          </p:cNvPr>
          <p:cNvSpPr>
            <a:spLocks noGrp="1"/>
          </p:cNvSpPr>
          <p:nvPr>
            <p:ph type="sldNum" sz="quarter" idx="12"/>
          </p:nvPr>
        </p:nvSpPr>
        <p:spPr/>
        <p:txBody>
          <a:bodyPr/>
          <a:lstStyle/>
          <a:p>
            <a:fld id="{C554EB52-A39F-1E42-ACC2-3A5CA4B651D3}" type="slidenum">
              <a:rPr lang="en-US" smtClean="0"/>
              <a:pPr/>
              <a:t>11</a:t>
            </a:fld>
            <a:endParaRPr lang="en-US" dirty="0"/>
          </a:p>
        </p:txBody>
      </p:sp>
      <p:pic>
        <p:nvPicPr>
          <p:cNvPr id="3" name="Picture 2">
            <a:extLst>
              <a:ext uri="{FF2B5EF4-FFF2-40B4-BE49-F238E27FC236}">
                <a16:creationId xmlns:a16="http://schemas.microsoft.com/office/drawing/2014/main" id="{DD64D32A-9ECF-933E-0377-9D439B37D858}"/>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51898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12</a:t>
            </a:fld>
            <a:endParaRPr lang="en-US" dirty="0"/>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3">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5155257"/>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5">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8"/>
            </a:endParaRPr>
          </a:p>
          <a:p>
            <a:pPr algn="ctr"/>
            <a:r>
              <a:rPr lang="fi-FI" sz="1400" dirty="0">
                <a:solidFill>
                  <a:srgbClr val="0B3588"/>
                </a:solidFill>
              </a:rPr>
              <a:t>Phil Tucker</a:t>
            </a:r>
          </a:p>
          <a:p>
            <a:pPr algn="ctr"/>
            <a:r>
              <a:rPr lang="fi-FI" sz="1400" dirty="0">
                <a:solidFill>
                  <a:srgbClr val="0B3588"/>
                </a:solidFill>
                <a:hlinkClick r:id="rId9">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0"/>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1">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Batavia: 800-463-3232</a:t>
            </a:r>
          </a:p>
          <a:p>
            <a:pPr algn="ctr"/>
            <a:endParaRPr lang="sv-SE" sz="800" dirty="0">
              <a:solidFill>
                <a:srgbClr val="0B3588"/>
              </a:solidFill>
            </a:endParaRPr>
          </a:p>
          <a:p>
            <a:pPr algn="ctr"/>
            <a:r>
              <a:rPr lang="sv-SE" sz="1400" dirty="0">
                <a:solidFill>
                  <a:srgbClr val="0B3588"/>
                </a:solidFill>
              </a:rPr>
              <a:t>Keetah Wallace</a:t>
            </a:r>
          </a:p>
          <a:p>
            <a:pPr algn="ctr"/>
            <a:r>
              <a:rPr lang="sv-SE" sz="1400" dirty="0">
                <a:solidFill>
                  <a:srgbClr val="0B3588"/>
                </a:solidFill>
                <a:hlinkClick r:id="rId12">
                  <a:extLst>
                    <a:ext uri="{A12FA001-AC4F-418D-AE19-62706E023703}">
                      <ahyp:hlinkClr xmlns:ahyp="http://schemas.microsoft.com/office/drawing/2018/hyperlinkcolor" val="tx"/>
                    </a:ext>
                  </a:extLst>
                </a:hlinkClick>
              </a:rPr>
              <a:t>kwallace@newyorkbussales.com</a:t>
            </a:r>
            <a:endParaRPr lang="sv-SE" sz="1400" dirty="0">
              <a:solidFill>
                <a:srgbClr val="0B3588"/>
              </a:solidFill>
            </a:endParaRPr>
          </a:p>
          <a:p>
            <a:pPr algn="ctr"/>
            <a:endParaRPr lang="sv-SE" sz="1400" dirty="0">
              <a:solidFill>
                <a:srgbClr val="0B3588"/>
              </a:solidFill>
            </a:endParaRP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343565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2</a:t>
            </a:fld>
            <a:endParaRPr lang="en-US" dirty="0"/>
          </a:p>
        </p:txBody>
      </p:sp>
      <p:sp>
        <p:nvSpPr>
          <p:cNvPr id="7" name="Content Placeholder 5">
            <a:extLst>
              <a:ext uri="{FF2B5EF4-FFF2-40B4-BE49-F238E27FC236}">
                <a16:creationId xmlns:a16="http://schemas.microsoft.com/office/drawing/2014/main" id="{36F33349-651D-25CF-ADBE-7B4C1DE8FE05}"/>
              </a:ext>
            </a:extLst>
          </p:cNvPr>
          <p:cNvSpPr txBox="1">
            <a:spLocks/>
          </p:cNvSpPr>
          <p:nvPr/>
        </p:nvSpPr>
        <p:spPr>
          <a:xfrm>
            <a:off x="419440" y="319724"/>
            <a:ext cx="6172200" cy="6897940"/>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sz="1400" dirty="0">
                <a:solidFill>
                  <a:schemeClr val="bg1">
                    <a:lumMod val="50000"/>
                  </a:schemeClr>
                </a:solidFill>
              </a:rPr>
              <a:t>Along with the fact that provided plugs were not installed, further issues were found where the initial style plug could be “pried” out or using a pen or pencil inserted from the hole not plugged on the bottom side of the tube, those plugs could be removed as well as the fact that there was still a hole where a passenger(s) could potentially insert their finger.</a:t>
            </a:r>
          </a:p>
          <a:p>
            <a:pPr marL="0" indent="0" algn="just">
              <a:buFont typeface="Arial"/>
              <a:buNone/>
            </a:pPr>
            <a:r>
              <a:rPr lang="en-US" sz="1400" dirty="0">
                <a:solidFill>
                  <a:schemeClr val="bg1">
                    <a:lumMod val="50000"/>
                  </a:schemeClr>
                </a:solidFill>
              </a:rPr>
              <a:t>HSM found a more secure fitting plug and moved to installing these along with adding them to the holes in the underside of the tubes in production.</a:t>
            </a:r>
          </a:p>
          <a:p>
            <a:pPr marL="0" indent="0" algn="just">
              <a:buFont typeface="Arial"/>
              <a:buNone/>
            </a:pPr>
            <a:r>
              <a:rPr lang="en-US" sz="1400" dirty="0">
                <a:solidFill>
                  <a:schemeClr val="bg1">
                    <a:lumMod val="50000"/>
                  </a:schemeClr>
                </a:solidFill>
              </a:rPr>
              <a:t>In an effort to mitigate further issues with those units in service, HSM initiated the Service Bulletin in the following pages and working with Blue Bird has provided New York Bus Sales with a list of specific units requiring these plugs.</a:t>
            </a:r>
          </a:p>
          <a:p>
            <a:pPr marL="0" indent="0" algn="just">
              <a:buFont typeface="Arial"/>
              <a:buNone/>
            </a:pPr>
            <a:r>
              <a:rPr lang="en-US" sz="1400" dirty="0">
                <a:solidFill>
                  <a:schemeClr val="bg1">
                    <a:lumMod val="50000"/>
                  </a:schemeClr>
                </a:solidFill>
              </a:rPr>
              <a:t>Furthermore, HSM has engaged their own personnel to install these plugs in those units identified and working with New York Bus Salles these Techs will be traveling to customers installing the required plugs.</a:t>
            </a:r>
          </a:p>
          <a:p>
            <a:pPr marL="0" indent="0" algn="just">
              <a:buFont typeface="Arial"/>
              <a:buNone/>
            </a:pPr>
            <a:endParaRPr lang="en-US" sz="1400" dirty="0">
              <a:solidFill>
                <a:schemeClr val="bg1">
                  <a:lumMod val="50000"/>
                </a:schemeClr>
              </a:solidFill>
            </a:endParaRPr>
          </a:p>
          <a:p>
            <a:pPr marL="0" indent="0" algn="just">
              <a:buFont typeface="Arial"/>
              <a:buNone/>
            </a:pPr>
            <a:r>
              <a:rPr lang="en-US" sz="1400" b="1" dirty="0">
                <a:solidFill>
                  <a:srgbClr val="0B3588"/>
                </a:solidFill>
              </a:rPr>
              <a:t>PLEASE NOTE:</a:t>
            </a:r>
          </a:p>
          <a:p>
            <a:pPr marL="0" indent="0" algn="just">
              <a:buFont typeface="Arial"/>
              <a:buNone/>
            </a:pPr>
            <a:r>
              <a:rPr lang="en-US" sz="1400" b="1" dirty="0">
                <a:solidFill>
                  <a:srgbClr val="0B3588"/>
                </a:solidFill>
              </a:rPr>
              <a:t>To lessen the impact on customer operations, New York Bus Sales, working from the list provided will be contacting customers who have units requiring plugs to be installed and informing them of an upcoming visit by one of the HSM techs. </a:t>
            </a:r>
          </a:p>
        </p:txBody>
      </p:sp>
    </p:spTree>
    <p:extLst>
      <p:ext uri="{BB962C8B-B14F-4D97-AF65-F5344CB8AC3E}">
        <p14:creationId xmlns:p14="http://schemas.microsoft.com/office/powerpoint/2010/main" val="377887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1C9C8-9F96-92EC-6829-06758F19CF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05A2C6-C63E-279B-1824-8C37511378F3}"/>
              </a:ext>
            </a:extLst>
          </p:cNvPr>
          <p:cNvSpPr>
            <a:spLocks noGrp="1"/>
          </p:cNvSpPr>
          <p:nvPr>
            <p:ph type="sldNum" sz="quarter" idx="12"/>
          </p:nvPr>
        </p:nvSpPr>
        <p:spPr/>
        <p:txBody>
          <a:bodyPr/>
          <a:lstStyle/>
          <a:p>
            <a:fld id="{C554EB52-A39F-1E42-ACC2-3A5CA4B651D3}" type="slidenum">
              <a:rPr lang="en-US" smtClean="0"/>
              <a:pPr/>
              <a:t>3</a:t>
            </a:fld>
            <a:endParaRPr lang="en-US" dirty="0"/>
          </a:p>
        </p:txBody>
      </p:sp>
      <p:pic>
        <p:nvPicPr>
          <p:cNvPr id="3" name="Picture 2">
            <a:extLst>
              <a:ext uri="{FF2B5EF4-FFF2-40B4-BE49-F238E27FC236}">
                <a16:creationId xmlns:a16="http://schemas.microsoft.com/office/drawing/2014/main" id="{8F534A02-6FCB-B3F3-60AC-98A422CFE4C9}"/>
              </a:ext>
            </a:extLst>
          </p:cNvPr>
          <p:cNvPicPr>
            <a:picLocks noChangeAspect="1"/>
          </p:cNvPicPr>
          <p:nvPr/>
        </p:nvPicPr>
        <p:blipFill>
          <a:blip r:embed="rId2"/>
          <a:stretch>
            <a:fillRect/>
          </a:stretch>
        </p:blipFill>
        <p:spPr>
          <a:xfrm>
            <a:off x="0" y="0"/>
            <a:ext cx="6961631" cy="9247521"/>
          </a:xfrm>
          <a:prstGeom prst="rect">
            <a:avLst/>
          </a:prstGeom>
        </p:spPr>
      </p:pic>
    </p:spTree>
    <p:extLst>
      <p:ext uri="{BB962C8B-B14F-4D97-AF65-F5344CB8AC3E}">
        <p14:creationId xmlns:p14="http://schemas.microsoft.com/office/powerpoint/2010/main" val="203549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FB0BF-B425-ED7D-F03C-F9077959AFF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2CF6D4-FD74-35D0-7C5B-B865E3BC8A44}"/>
              </a:ext>
            </a:extLst>
          </p:cNvPr>
          <p:cNvSpPr>
            <a:spLocks noGrp="1"/>
          </p:cNvSpPr>
          <p:nvPr>
            <p:ph type="sldNum" sz="quarter" idx="12"/>
          </p:nvPr>
        </p:nvSpPr>
        <p:spPr/>
        <p:txBody>
          <a:bodyPr/>
          <a:lstStyle/>
          <a:p>
            <a:fld id="{C554EB52-A39F-1E42-ACC2-3A5CA4B651D3}" type="slidenum">
              <a:rPr lang="en-US" smtClean="0"/>
              <a:pPr/>
              <a:t>4</a:t>
            </a:fld>
            <a:endParaRPr lang="en-US" dirty="0"/>
          </a:p>
        </p:txBody>
      </p:sp>
      <p:pic>
        <p:nvPicPr>
          <p:cNvPr id="3" name="Picture 2">
            <a:extLst>
              <a:ext uri="{FF2B5EF4-FFF2-40B4-BE49-F238E27FC236}">
                <a16:creationId xmlns:a16="http://schemas.microsoft.com/office/drawing/2014/main" id="{5EB3F935-CE44-3EDE-D54B-B30DCDCE319A}"/>
              </a:ext>
            </a:extLst>
          </p:cNvPr>
          <p:cNvPicPr>
            <a:picLocks noChangeAspect="1"/>
          </p:cNvPicPr>
          <p:nvPr/>
        </p:nvPicPr>
        <p:blipFill>
          <a:blip r:embed="rId2"/>
          <a:stretch>
            <a:fillRect/>
          </a:stretch>
        </p:blipFill>
        <p:spPr>
          <a:xfrm>
            <a:off x="0" y="0"/>
            <a:ext cx="6961632" cy="9144000"/>
          </a:xfrm>
          <a:prstGeom prst="rect">
            <a:avLst/>
          </a:prstGeom>
        </p:spPr>
      </p:pic>
    </p:spTree>
    <p:extLst>
      <p:ext uri="{BB962C8B-B14F-4D97-AF65-F5344CB8AC3E}">
        <p14:creationId xmlns:p14="http://schemas.microsoft.com/office/powerpoint/2010/main" val="183902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8A61-4374-E6F8-2605-33A3CE6B7F4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145126-A801-AA9D-4EC4-A4A757551D7F}"/>
              </a:ext>
            </a:extLst>
          </p:cNvPr>
          <p:cNvSpPr>
            <a:spLocks noGrp="1"/>
          </p:cNvSpPr>
          <p:nvPr>
            <p:ph type="sldNum" sz="quarter" idx="12"/>
          </p:nvPr>
        </p:nvSpPr>
        <p:spPr/>
        <p:txBody>
          <a:bodyPr/>
          <a:lstStyle/>
          <a:p>
            <a:fld id="{C554EB52-A39F-1E42-ACC2-3A5CA4B651D3}" type="slidenum">
              <a:rPr lang="en-US" smtClean="0"/>
              <a:pPr/>
              <a:t>5</a:t>
            </a:fld>
            <a:endParaRPr lang="en-US" dirty="0"/>
          </a:p>
        </p:txBody>
      </p:sp>
      <p:pic>
        <p:nvPicPr>
          <p:cNvPr id="3" name="Picture 2">
            <a:extLst>
              <a:ext uri="{FF2B5EF4-FFF2-40B4-BE49-F238E27FC236}">
                <a16:creationId xmlns:a16="http://schemas.microsoft.com/office/drawing/2014/main" id="{5AD55159-CA3C-B050-06B5-DADC42B6669B}"/>
              </a:ext>
            </a:extLst>
          </p:cNvPr>
          <p:cNvPicPr>
            <a:picLocks noChangeAspect="1"/>
          </p:cNvPicPr>
          <p:nvPr/>
        </p:nvPicPr>
        <p:blipFill>
          <a:blip r:embed="rId2"/>
          <a:stretch>
            <a:fillRect/>
          </a:stretch>
        </p:blipFill>
        <p:spPr>
          <a:xfrm>
            <a:off x="0" y="0"/>
            <a:ext cx="6949440" cy="9144000"/>
          </a:xfrm>
          <a:prstGeom prst="rect">
            <a:avLst/>
          </a:prstGeom>
        </p:spPr>
      </p:pic>
    </p:spTree>
    <p:extLst>
      <p:ext uri="{BB962C8B-B14F-4D97-AF65-F5344CB8AC3E}">
        <p14:creationId xmlns:p14="http://schemas.microsoft.com/office/powerpoint/2010/main" val="217794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B9F4-1780-FFD5-6CE6-9AC2B1A8034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BCECE-B1F0-3D5E-D5A7-6B6DE4BEA293}"/>
              </a:ext>
            </a:extLst>
          </p:cNvPr>
          <p:cNvSpPr>
            <a:spLocks noGrp="1"/>
          </p:cNvSpPr>
          <p:nvPr>
            <p:ph type="sldNum" sz="quarter" idx="12"/>
          </p:nvPr>
        </p:nvSpPr>
        <p:spPr/>
        <p:txBody>
          <a:bodyPr/>
          <a:lstStyle/>
          <a:p>
            <a:fld id="{C554EB52-A39F-1E42-ACC2-3A5CA4B651D3}" type="slidenum">
              <a:rPr lang="en-US" smtClean="0"/>
              <a:pPr/>
              <a:t>6</a:t>
            </a:fld>
            <a:endParaRPr lang="en-US" dirty="0"/>
          </a:p>
        </p:txBody>
      </p:sp>
      <p:pic>
        <p:nvPicPr>
          <p:cNvPr id="3" name="Picture 2">
            <a:extLst>
              <a:ext uri="{FF2B5EF4-FFF2-40B4-BE49-F238E27FC236}">
                <a16:creationId xmlns:a16="http://schemas.microsoft.com/office/drawing/2014/main" id="{C0502D94-27F4-D7BF-4C3B-8E2E1378D070}"/>
              </a:ext>
            </a:extLst>
          </p:cNvPr>
          <p:cNvPicPr>
            <a:picLocks noChangeAspect="1"/>
          </p:cNvPicPr>
          <p:nvPr/>
        </p:nvPicPr>
        <p:blipFill>
          <a:blip r:embed="rId2"/>
          <a:stretch>
            <a:fillRect/>
          </a:stretch>
        </p:blipFill>
        <p:spPr>
          <a:xfrm>
            <a:off x="0" y="0"/>
            <a:ext cx="6857999" cy="9144000"/>
          </a:xfrm>
          <a:prstGeom prst="rect">
            <a:avLst/>
          </a:prstGeom>
        </p:spPr>
      </p:pic>
    </p:spTree>
    <p:extLst>
      <p:ext uri="{BB962C8B-B14F-4D97-AF65-F5344CB8AC3E}">
        <p14:creationId xmlns:p14="http://schemas.microsoft.com/office/powerpoint/2010/main" val="126795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B07B9-3ACE-E3D5-A045-3A727F64735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3ACBB-C6DB-36B5-B113-AF82EA14EF45}"/>
              </a:ext>
            </a:extLst>
          </p:cNvPr>
          <p:cNvSpPr>
            <a:spLocks noGrp="1"/>
          </p:cNvSpPr>
          <p:nvPr>
            <p:ph type="sldNum" sz="quarter" idx="12"/>
          </p:nvPr>
        </p:nvSpPr>
        <p:spPr/>
        <p:txBody>
          <a:bodyPr/>
          <a:lstStyle/>
          <a:p>
            <a:fld id="{C554EB52-A39F-1E42-ACC2-3A5CA4B651D3}" type="slidenum">
              <a:rPr lang="en-US" smtClean="0"/>
              <a:pPr/>
              <a:t>7</a:t>
            </a:fld>
            <a:endParaRPr lang="en-US" dirty="0"/>
          </a:p>
        </p:txBody>
      </p:sp>
      <p:pic>
        <p:nvPicPr>
          <p:cNvPr id="3" name="Picture 2">
            <a:extLst>
              <a:ext uri="{FF2B5EF4-FFF2-40B4-BE49-F238E27FC236}">
                <a16:creationId xmlns:a16="http://schemas.microsoft.com/office/drawing/2014/main" id="{A5C5CAC1-903F-7A82-3FBB-865A9C137781}"/>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381167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47C5-D1F7-58DC-731A-6F108E2EA27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99D95A-7B62-9694-BDCB-46DB4685B417}"/>
              </a:ext>
            </a:extLst>
          </p:cNvPr>
          <p:cNvSpPr>
            <a:spLocks noGrp="1"/>
          </p:cNvSpPr>
          <p:nvPr>
            <p:ph type="sldNum" sz="quarter" idx="12"/>
          </p:nvPr>
        </p:nvSpPr>
        <p:spPr/>
        <p:txBody>
          <a:bodyPr/>
          <a:lstStyle/>
          <a:p>
            <a:fld id="{C554EB52-A39F-1E42-ACC2-3A5CA4B651D3}" type="slidenum">
              <a:rPr lang="en-US" smtClean="0"/>
              <a:pPr/>
              <a:t>8</a:t>
            </a:fld>
            <a:endParaRPr lang="en-US" dirty="0"/>
          </a:p>
        </p:txBody>
      </p:sp>
      <p:pic>
        <p:nvPicPr>
          <p:cNvPr id="3" name="Picture 2">
            <a:extLst>
              <a:ext uri="{FF2B5EF4-FFF2-40B4-BE49-F238E27FC236}">
                <a16:creationId xmlns:a16="http://schemas.microsoft.com/office/drawing/2014/main" id="{8D72D02A-AAF1-95A5-0CEC-9E3F4D2599FB}"/>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396802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E7C13-9B25-A702-DE37-9B91DD7429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AFACA-71F4-F447-0FDD-6C3C23E594AC}"/>
              </a:ext>
            </a:extLst>
          </p:cNvPr>
          <p:cNvSpPr>
            <a:spLocks noGrp="1"/>
          </p:cNvSpPr>
          <p:nvPr>
            <p:ph type="sldNum" sz="quarter" idx="12"/>
          </p:nvPr>
        </p:nvSpPr>
        <p:spPr/>
        <p:txBody>
          <a:bodyPr/>
          <a:lstStyle/>
          <a:p>
            <a:fld id="{C554EB52-A39F-1E42-ACC2-3A5CA4B651D3}" type="slidenum">
              <a:rPr lang="en-US" smtClean="0"/>
              <a:pPr/>
              <a:t>9</a:t>
            </a:fld>
            <a:endParaRPr lang="en-US" dirty="0"/>
          </a:p>
        </p:txBody>
      </p:sp>
      <p:pic>
        <p:nvPicPr>
          <p:cNvPr id="3" name="Picture 2">
            <a:extLst>
              <a:ext uri="{FF2B5EF4-FFF2-40B4-BE49-F238E27FC236}">
                <a16:creationId xmlns:a16="http://schemas.microsoft.com/office/drawing/2014/main" id="{1AC1507F-48B4-10C3-1409-8D4A001CCB55}"/>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223333"/>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9" ma:contentTypeDescription="Create a new document." ma:contentTypeScope="" ma:versionID="fa1a58130e8efb5517c1d60aa34791c0">
  <xsd:schema xmlns:xsd="http://www.w3.org/2001/XMLSchema" xmlns:xs="http://www.w3.org/2001/XMLSchema" xmlns:p="http://schemas.microsoft.com/office/2006/metadata/properties" xmlns:ns2="6ee98f41-a178-4933-bc91-9575cba1a2c1" targetNamespace="http://schemas.microsoft.com/office/2006/metadata/properties" ma:root="true" ma:fieldsID="14a73d1250578efc70ca7d2888d49f92"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9DCE5743-8028-4BE4-A5A2-2E5D7185138F}"/>
</file>

<file path=customXml/itemProps2.xml><?xml version="1.0" encoding="utf-8"?>
<ds:datastoreItem xmlns:ds="http://schemas.openxmlformats.org/officeDocument/2006/customXml" ds:itemID="{378229BE-280A-4CFC-A029-ADF686BE9881}"/>
</file>

<file path=customXml/itemProps3.xml><?xml version="1.0" encoding="utf-8"?>
<ds:datastoreItem xmlns:ds="http://schemas.openxmlformats.org/officeDocument/2006/customXml" ds:itemID="{A3962A7B-007B-460E-B81E-FDEBFEC09EB2}"/>
</file>

<file path=docProps/app.xml><?xml version="1.0" encoding="utf-8"?>
<Properties xmlns="http://schemas.openxmlformats.org/officeDocument/2006/extended-properties" xmlns:vt="http://schemas.openxmlformats.org/officeDocument/2006/docPropsVTypes">
  <TotalTime>7117</TotalTime>
  <Words>475</Words>
  <Application>Microsoft Office PowerPoint</Application>
  <PresentationFormat>Letter Paper (8.5x11 in)</PresentationFormat>
  <Paragraphs>57</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Service Update  #24-0302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86</cp:revision>
  <dcterms:created xsi:type="dcterms:W3CDTF">2015-10-07T13:47:43Z</dcterms:created>
  <dcterms:modified xsi:type="dcterms:W3CDTF">2024-03-02T13:42:22Z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