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4" r:id="rId4"/>
    <p:sldId id="263" r:id="rId5"/>
    <p:sldId id="262" r:id="rId6"/>
    <p:sldId id="259" r:id="rId7"/>
  </p:sldIdLst>
  <p:sldSz cx="6858000" cy="9144000" type="letter"/>
  <p:notesSz cx="6858000" cy="9144000"/>
  <p:defaultTextStyle>
    <a:defPPr>
      <a:defRPr lang="en-US"/>
    </a:defPPr>
    <a:lvl1pPr marL="0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B3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302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383F-51E1-3D4F-B4B0-3917E03471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757C-0BA5-EC4C-B2BD-8AEB508D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5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BDDD-B561-7543-BC21-7B3E9B5D8538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54713-6AB7-CA4B-8619-5D14F8BCF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4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up as a table would make it easier to edit</a:t>
            </a:r>
          </a:p>
          <a:p>
            <a:endParaRPr lang="en-US" dirty="0"/>
          </a:p>
          <a:p>
            <a:r>
              <a:rPr lang="en-US" dirty="0"/>
              <a:t>Add additional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4713-6AB7-CA4B-8619-5D14F8BCFE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facebook.com/New-York-Bus-Sales-LLC-280877326166/timeline/" TargetMode="External"/><Relationship Id="rId7" Type="http://schemas.openxmlformats.org/officeDocument/2006/relationships/hyperlink" Target="https://twitter.com/nybussale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hyperlink" Target="https://instagram.com/newyorkbussales/" TargetMode="External"/><Relationship Id="rId10" Type="http://schemas.openxmlformats.org/officeDocument/2006/relationships/hyperlink" Target="http://www.nyhma.org/viewforum.php?f=2&amp;start=0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newyorkbussales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42900" y="3825183"/>
            <a:ext cx="6172200" cy="3397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49879"/>
            <a:ext cx="6858000" cy="7821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032000"/>
            <a:ext cx="6858000" cy="8466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656936"/>
            <a:ext cx="6172200" cy="233247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"/>
            <a:ext cx="6854952" cy="1255776"/>
          </a:xfrm>
          <a:prstGeom prst="rect">
            <a:avLst/>
          </a:prstGeom>
        </p:spPr>
      </p:pic>
      <p:pic>
        <p:nvPicPr>
          <p:cNvPr id="18" name="Picture 17" descr="facebook.jpg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9" name="Picture 18" descr="instagram.jpg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20" name="Picture 19" descr="twitter.jpg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42900" y="2262188"/>
            <a:ext cx="6172200" cy="13906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/>
          </p:nvPr>
        </p:nvSpPr>
        <p:spPr>
          <a:xfrm>
            <a:off x="342900" y="4330700"/>
            <a:ext cx="6172200" cy="30956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9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10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62063"/>
            <a:ext cx="6172200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SUBJECT OF EMAIL</a:t>
            </a:r>
          </a:p>
        </p:txBody>
      </p:sp>
    </p:spTree>
    <p:extLst>
      <p:ext uri="{BB962C8B-B14F-4D97-AF65-F5344CB8AC3E}">
        <p14:creationId xmlns:p14="http://schemas.microsoft.com/office/powerpoint/2010/main" val="41964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cle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5981" y="458938"/>
            <a:ext cx="2805113" cy="228668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64857" y="458938"/>
            <a:ext cx="2850243" cy="228668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95981" y="3071968"/>
            <a:ext cx="59944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495981" y="5497820"/>
            <a:ext cx="6019119" cy="167466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7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cle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64857" y="458938"/>
            <a:ext cx="2850243" cy="228668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495981" y="3006201"/>
            <a:ext cx="6019119" cy="167466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4307" y="458938"/>
            <a:ext cx="2850243" cy="228668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0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65163" y="1332332"/>
            <a:ext cx="5610225" cy="4191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10291" indent="0" algn="ctr">
              <a:buNone/>
              <a:defRPr sz="1600" b="1">
                <a:solidFill>
                  <a:schemeClr val="accent2"/>
                </a:solidFill>
              </a:defRPr>
            </a:lvl2pPr>
            <a:lvl3pPr marL="820582" indent="0" algn="ctr">
              <a:buNone/>
              <a:defRPr sz="1600" b="1">
                <a:solidFill>
                  <a:schemeClr val="accent2"/>
                </a:solidFill>
              </a:defRPr>
            </a:lvl3pPr>
            <a:lvl4pPr marL="1230873" indent="0" algn="ctr">
              <a:buNone/>
              <a:defRPr sz="1600" b="1">
                <a:solidFill>
                  <a:schemeClr val="accent2"/>
                </a:solidFill>
              </a:defRPr>
            </a:lvl4pPr>
            <a:lvl5pPr marL="1641165" indent="0" algn="ctr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2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82058" tIns="41029" rIns="82058" bIns="4102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82058" tIns="41029" rIns="82058" bIns="410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F550-E2BC-A143-8589-52F039787421}" type="datetime1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4EB52-A39F-1E42-ACC2-3A5CA4B6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hf hdr="0" ftr="0"/>
  <p:txStyles>
    <p:titleStyle>
      <a:lvl1pPr algn="ctr" defTabSz="41029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718" indent="-307718" algn="l" defTabSz="410291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6432" algn="l" defTabSz="41029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728" indent="-205146" algn="l" defTabSz="41029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019" indent="-205146" algn="l" defTabSz="41029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311" indent="-205146" algn="l" defTabSz="41029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93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476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cid:image012.jpg@01D91B8C.97FCD180" TargetMode="External"/><Relationship Id="rId7" Type="http://schemas.openxmlformats.org/officeDocument/2006/relationships/image" Target="cid:image017.png@01D91B85.3573284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cid:image015.png@01D91B85.35732840" TargetMode="External"/><Relationship Id="rId5" Type="http://schemas.openxmlformats.org/officeDocument/2006/relationships/image" Target="cid:image018.png@01D91B85.35732840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cid:image016.png@01D91B85.3573284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cid:image009.png@01D91B7D.3C96FB90" TargetMode="External"/><Relationship Id="rId7" Type="http://schemas.openxmlformats.org/officeDocument/2006/relationships/image" Target="cid:image005.png@01D91B7C.983C17B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cid:image014.png@01D91B84.CA794B00" TargetMode="External"/><Relationship Id="rId5" Type="http://schemas.openxmlformats.org/officeDocument/2006/relationships/image" Target="cid:image004.png@01D91B7C.983C17B0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cid:image013.png@01D91B84.CA794B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91B7C.E6B73000" TargetMode="External"/><Relationship Id="rId7" Type="http://schemas.openxmlformats.org/officeDocument/2006/relationships/image" Target="cid:image011.png@01D91B7D.820248B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cid:image008.png@01D91B7C.E6B73000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cid:image024.png@01D91B86.1A8F0B10" TargetMode="External"/><Relationship Id="rId7" Type="http://schemas.openxmlformats.org/officeDocument/2006/relationships/image" Target="cid:image023.png@01D91B86.1A8F0B1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cid:image025.png@01D91B86.D254A2F0" TargetMode="External"/><Relationship Id="rId4" Type="http://schemas.openxmlformats.org/officeDocument/2006/relationships/image" Target="../media/image21.png"/><Relationship Id="rId9" Type="http://schemas.openxmlformats.org/officeDocument/2006/relationships/image" Target="cid:image022.png@01D91B86.1A8F0B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coon@newyorkbussales.com" TargetMode="External"/><Relationship Id="rId7" Type="http://schemas.openxmlformats.org/officeDocument/2006/relationships/hyperlink" Target="mailto:bferre@newyorkbussal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wlyons2@newyorkbussales.com" TargetMode="External"/><Relationship Id="rId5" Type="http://schemas.openxmlformats.org/officeDocument/2006/relationships/hyperlink" Target="mailto:wdaigler@newyorkbussales.com" TargetMode="External"/><Relationship Id="rId4" Type="http://schemas.openxmlformats.org/officeDocument/2006/relationships/hyperlink" Target="mailto:kcoon@newyorkbussal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ctr"/>
            <a:r>
              <a:rPr lang="en-US" dirty="0"/>
              <a:t>G-Model 3500 Series vs. 4500 Series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 Bird G5 GM/Chevrolet Chassis Warranty #22-1222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29837" y="4366266"/>
            <a:ext cx="6172200" cy="34672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300" dirty="0"/>
              <a:t>When ordering/purchasing the Micro Bird  G5 on a Chevrolet or GM chassis, please be aware that the G3500/12,300lb. and G4500/14,200lb. chassis look very similar……..but looks can be deceiving!</a:t>
            </a:r>
          </a:p>
          <a:p>
            <a:pPr marL="0" indent="0" algn="just">
              <a:buNone/>
            </a:pPr>
            <a:endParaRPr lang="en-US" sz="800" dirty="0"/>
          </a:p>
          <a:p>
            <a:pPr marL="0" indent="0" algn="just">
              <a:buNone/>
            </a:pPr>
            <a:r>
              <a:rPr lang="en-US" sz="1300" dirty="0"/>
              <a:t>The G3500 is considered a “Light Duty” chassis which is serviceable basically by any Chevrolet or GM automotive dealer. The G4500 series, on the other hand is considered a “Medium Duty” chassis which is NOT serviceable by a Light Duty dealer but needs to go to a Medium Duty dealer for warranty repairs. </a:t>
            </a:r>
          </a:p>
          <a:p>
            <a:pPr marL="0" indent="0" algn="just">
              <a:buNone/>
            </a:pPr>
            <a:endParaRPr lang="en-US" sz="800" dirty="0"/>
          </a:p>
          <a:p>
            <a:pPr marL="0" indent="0" algn="just">
              <a:buNone/>
            </a:pPr>
            <a:r>
              <a:rPr lang="en-US" sz="1300" dirty="0"/>
              <a:t>There are NOT as many Medium Duty Chevrolet/GM dealers and customers have found that when they attempted to have warranty repairs done at a Light Duty dealer, they were told that the dealer could not submit warranty on a Medium Duty unit.</a:t>
            </a:r>
          </a:p>
          <a:p>
            <a:pPr marL="0" indent="0" algn="just">
              <a:buNone/>
            </a:pPr>
            <a:endParaRPr lang="en-US" sz="800" dirty="0"/>
          </a:p>
          <a:p>
            <a:pPr marL="0" indent="0" algn="just">
              <a:buNone/>
            </a:pPr>
            <a:r>
              <a:rPr lang="en-US" sz="1300" dirty="0"/>
              <a:t>We have researched and found that the following Chevrolet dealers are advertised as Medium Duty Dealers. We would suggest calling to verify.</a:t>
            </a:r>
          </a:p>
          <a:p>
            <a:pPr marL="0" indent="0" algn="just">
              <a:buNone/>
            </a:pPr>
            <a:endParaRPr lang="en-US" sz="13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SALES UPDATE</a:t>
            </a:r>
          </a:p>
        </p:txBody>
      </p:sp>
      <p:pic>
        <p:nvPicPr>
          <p:cNvPr id="1028" name="Picture 4" descr="Image result for general motors logo">
            <a:extLst>
              <a:ext uri="{FF2B5EF4-FFF2-40B4-BE49-F238E27FC236}">
                <a16:creationId xmlns:a16="http://schemas.microsoft.com/office/drawing/2014/main" id="{FD292096-277F-C977-B376-C705BCC0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0" y="2202865"/>
            <a:ext cx="2220658" cy="14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evrolet Logo, HD Png, Meaning, Information">
            <a:extLst>
              <a:ext uri="{FF2B5EF4-FFF2-40B4-BE49-F238E27FC236}">
                <a16:creationId xmlns:a16="http://schemas.microsoft.com/office/drawing/2014/main" id="{38C1BF80-DD31-59A4-F699-96FD2D9A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77" y="2121113"/>
            <a:ext cx="2956560" cy="16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EB818-B08B-3AC9-AC8A-D4A30693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918B5A-7235-5712-839B-71821E4C02D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671926"/>
            <a:ext cx="2619375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24DFE-DBC6-D75D-5D3B-DD1C6C85CA55}"/>
              </a:ext>
            </a:extLst>
          </p:cNvPr>
          <p:cNvSpPr txBox="1"/>
          <p:nvPr/>
        </p:nvSpPr>
        <p:spPr>
          <a:xfrm>
            <a:off x="1909448" y="11334"/>
            <a:ext cx="3039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Chevrolet Medium Duty Dealers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41908-00AE-701C-01A0-ADEBAA8C69FF}"/>
              </a:ext>
            </a:extLst>
          </p:cNvPr>
          <p:cNvSpPr txBox="1"/>
          <p:nvPr/>
        </p:nvSpPr>
        <p:spPr>
          <a:xfrm>
            <a:off x="809624" y="368337"/>
            <a:ext cx="1575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New York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42645-6C8B-2446-D461-B7437EF439B4}"/>
              </a:ext>
            </a:extLst>
          </p:cNvPr>
          <p:cNvSpPr txBox="1"/>
          <p:nvPr/>
        </p:nvSpPr>
        <p:spPr>
          <a:xfrm>
            <a:off x="809623" y="2607861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District </a:t>
            </a:r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C5A9CAF-11A0-0BBA-4169-D9359C191937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99" y="2975148"/>
            <a:ext cx="26289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ADC83A7-FF3F-38F0-39FA-012146830F57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" y="2975148"/>
            <a:ext cx="26670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1830FFE1-BFDF-F6BE-C72B-18F8AED39F86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8" y="4964239"/>
            <a:ext cx="26479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DE1215C-F39B-EDD7-F4C6-199D0210CC18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74" y="4966334"/>
            <a:ext cx="271462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34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EB818-B08B-3AC9-AC8A-D4A30693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AD8C2-1735-0405-95BB-A2AE753B3334}"/>
              </a:ext>
            </a:extLst>
          </p:cNvPr>
          <p:cNvSpPr txBox="1"/>
          <p:nvPr/>
        </p:nvSpPr>
        <p:spPr>
          <a:xfrm>
            <a:off x="663319" y="287176"/>
            <a:ext cx="1626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New York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B50A7AA-C31B-9CB4-D57E-EE941E21CA8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9" y="627338"/>
            <a:ext cx="27241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9680C6E-8431-E00F-778B-9F17FEBA786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9" y="2545673"/>
            <a:ext cx="24193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9F53667-7E39-4EAF-5627-C3DD1B22EAD5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69" y="2513288"/>
            <a:ext cx="232410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DACEDE-3FE7-A0D0-2FF2-84A39ACF596F}"/>
              </a:ext>
            </a:extLst>
          </p:cNvPr>
          <p:cNvSpPr txBox="1"/>
          <p:nvPr/>
        </p:nvSpPr>
        <p:spPr>
          <a:xfrm>
            <a:off x="663319" y="418463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8E5C361B-1AD5-9B3E-447B-2DC9A9AE4FD8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9" y="4572000"/>
            <a:ext cx="26765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CBDB301-D2D9-C27B-0C1F-C6F6D2F7F7E7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44" y="4572000"/>
            <a:ext cx="2943225" cy="179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88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EB818-B08B-3AC9-AC8A-D4A30693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94467-7E16-B741-9BA3-1BD2D86E41C3}"/>
              </a:ext>
            </a:extLst>
          </p:cNvPr>
          <p:cNvSpPr txBox="1"/>
          <p:nvPr/>
        </p:nvSpPr>
        <p:spPr>
          <a:xfrm>
            <a:off x="651127" y="259412"/>
            <a:ext cx="1301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Tier </a:t>
            </a: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83BE13E-E166-B508-BD1C-5FCD52AF815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7" y="567189"/>
            <a:ext cx="2647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imeline&#10;&#10;Description automatically generated with low confidence">
            <a:extLst>
              <a:ext uri="{FF2B5EF4-FFF2-40B4-BE49-F238E27FC236}">
                <a16:creationId xmlns:a16="http://schemas.microsoft.com/office/drawing/2014/main" id="{570781EE-1D89-7686-9844-50156CFF245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7189"/>
            <a:ext cx="24288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DB6F618-0FE0-B23D-D484-DE360FB08767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7" y="2464879"/>
            <a:ext cx="2847975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40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EB818-B08B-3AC9-AC8A-D4A30693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AD8C2-1735-0405-95BB-A2AE753B3334}"/>
              </a:ext>
            </a:extLst>
          </p:cNvPr>
          <p:cNvSpPr txBox="1"/>
          <p:nvPr/>
        </p:nvSpPr>
        <p:spPr>
          <a:xfrm>
            <a:off x="651127" y="259412"/>
            <a:ext cx="136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Hudson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B813CED-54EB-4DB9-1670-E02A3B958B3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1" y="595383"/>
            <a:ext cx="3026810" cy="187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D12523E-D74C-301F-B1E0-9642907ACD1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86" y="567189"/>
            <a:ext cx="3059194" cy="187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9ECC52E-C7B0-E813-B5A0-7F532747261A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1" y="2590800"/>
            <a:ext cx="29622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EA68EA2-0169-6367-1490-B139BAE9A29E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857500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57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952" y="1154429"/>
            <a:ext cx="6083585" cy="6366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CONTACT OUR SALES DEPARTMENT WITH ANY QUESTIONS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86A50-A8B3-4A2D-942C-CFC845495D55}"/>
              </a:ext>
            </a:extLst>
          </p:cNvPr>
          <p:cNvSpPr txBox="1"/>
          <p:nvPr/>
        </p:nvSpPr>
        <p:spPr>
          <a:xfrm>
            <a:off x="1783973" y="1723869"/>
            <a:ext cx="3100529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Director of Sales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Jeremy Johnston</a:t>
            </a:r>
          </a:p>
          <a:p>
            <a:pPr algn="ctr"/>
            <a:r>
              <a:rPr lang="en-US" sz="1400" u="sng" dirty="0">
                <a:solidFill>
                  <a:schemeClr val="accent2"/>
                </a:solidFill>
              </a:rPr>
              <a:t>jjohnston@newyorkbussales.com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315-706-8944</a:t>
            </a:r>
          </a:p>
          <a:p>
            <a:pPr algn="ctr"/>
            <a:endParaRPr lang="en-US" sz="1200" dirty="0">
              <a:solidFill>
                <a:schemeClr val="accent2"/>
              </a:solidFill>
            </a:endParaRP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Josh Coon - Central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jcoon@newyorkbussales.com</a:t>
            </a:r>
            <a:r>
              <a:rPr lang="en-US" sz="1400" dirty="0">
                <a:solidFill>
                  <a:srgbClr val="0B3588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</a:rPr>
              <a:t>Cell 315-264-1245</a:t>
            </a:r>
          </a:p>
          <a:p>
            <a:pPr algn="ctr"/>
            <a:endParaRPr lang="en-US" sz="1400" dirty="0">
              <a:solidFill>
                <a:srgbClr val="0B3588"/>
              </a:solidFill>
            </a:endParaRP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 Kevin Coon - 	North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kcoon@newyorkbussales.com</a:t>
            </a:r>
            <a:r>
              <a:rPr lang="en-US" sz="1400" dirty="0">
                <a:solidFill>
                  <a:srgbClr val="0B3588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</a:rPr>
              <a:t>Cell 315-415-6570</a:t>
            </a:r>
          </a:p>
          <a:p>
            <a:pPr algn="ctr"/>
            <a:endParaRPr lang="en-US" sz="1400" dirty="0">
              <a:solidFill>
                <a:schemeClr val="accent2"/>
              </a:solidFill>
            </a:endParaRP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Peggy Allis - West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pallis@newyorkbussales.com</a:t>
            </a:r>
            <a:r>
              <a:rPr lang="en-US" sz="1400" dirty="0">
                <a:solidFill>
                  <a:srgbClr val="0B3588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</a:rPr>
              <a:t>Cell 716-807-9264</a:t>
            </a:r>
          </a:p>
          <a:p>
            <a:pPr algn="ctr"/>
            <a:endParaRPr lang="en-US" sz="1400" dirty="0">
              <a:solidFill>
                <a:srgbClr val="0B3588"/>
              </a:solidFill>
            </a:endParaRP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Bill Lyons II - East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wlyons2@newyorkbussales.com</a:t>
            </a:r>
            <a:r>
              <a:rPr lang="en-US" sz="1400" dirty="0">
                <a:solidFill>
                  <a:srgbClr val="0B3588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</a:rPr>
              <a:t>Cell 518-275-2816</a:t>
            </a:r>
          </a:p>
          <a:p>
            <a:pPr algn="ctr"/>
            <a:endParaRPr lang="en-US" sz="1400" dirty="0">
              <a:solidFill>
                <a:srgbClr val="0B3588"/>
              </a:solidFill>
            </a:endParaRP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Bruce Ferre – Rochester/Southern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bferre@newyorkbussales.com</a:t>
            </a:r>
            <a:r>
              <a:rPr lang="en-US" sz="1400" dirty="0">
                <a:solidFill>
                  <a:srgbClr val="0B3588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</a:rPr>
              <a:t>Cell 585-645-3986</a:t>
            </a:r>
          </a:p>
          <a:p>
            <a:pPr algn="ctr"/>
            <a:endParaRPr lang="en-US" sz="1200" dirty="0">
              <a:solidFill>
                <a:srgbClr val="0B3588"/>
              </a:solidFill>
            </a:endParaRPr>
          </a:p>
          <a:p>
            <a:pPr algn="ctr"/>
            <a:endParaRPr lang="en-US" sz="1200" dirty="0">
              <a:solidFill>
                <a:srgbClr val="0B3588"/>
              </a:solidFill>
            </a:endParaRPr>
          </a:p>
          <a:p>
            <a:pPr algn="ctr"/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4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York Bus Sales 01">
      <a:dk1>
        <a:sysClr val="windowText" lastClr="000000"/>
      </a:dk1>
      <a:lt1>
        <a:sysClr val="window" lastClr="FFFFFF"/>
      </a:lt1>
      <a:dk2>
        <a:srgbClr val="80807D"/>
      </a:dk2>
      <a:lt2>
        <a:srgbClr val="EEECE1"/>
      </a:lt2>
      <a:accent1>
        <a:srgbClr val="0048BD"/>
      </a:accent1>
      <a:accent2>
        <a:srgbClr val="0B3588"/>
      </a:accent2>
      <a:accent3>
        <a:srgbClr val="FFCD34"/>
      </a:accent3>
      <a:accent4>
        <a:srgbClr val="FF9900"/>
      </a:accent4>
      <a:accent5>
        <a:srgbClr val="B03330"/>
      </a:accent5>
      <a:accent6>
        <a:srgbClr val="82C359"/>
      </a:accent6>
      <a:hlink>
        <a:srgbClr val="3399FF"/>
      </a:hlink>
      <a:folHlink>
        <a:srgbClr val="0B35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LES- New York Bus Sales PDF" id="{ECFDF516-8465-144D-89FA-54C9E455D866}" vid="{3CD431CF-53E1-A344-A46A-D195A978E0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5F8D7A656304F8D7C261D54F5FAF5" ma:contentTypeVersion="18" ma:contentTypeDescription="Create a new document." ma:contentTypeScope="" ma:versionID="fa98f9db843fbd0382f7936248e956c2">
  <xsd:schema xmlns:xsd="http://www.w3.org/2001/XMLSchema" xmlns:xs="http://www.w3.org/2001/XMLSchema" xmlns:p="http://schemas.microsoft.com/office/2006/metadata/properties" xmlns:ns2="6ee98f41-a178-4933-bc91-9575cba1a2c1" targetNamespace="http://schemas.microsoft.com/office/2006/metadata/properties" ma:root="true" ma:fieldsID="788bfafc40703ea5467cc1e9ae335306" ns2:_="">
    <xsd:import namespace="6ee98f41-a178-4933-bc91-9575cba1a2c1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8f41-a178-4933-bc91-9575cba1a2c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e33658f-19da-4b7d-b662-bcdc89fc9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igrationWizIdPermissionLevels" ma:index="2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3" nillable="true" ma:displayName="MigrationWizIdSecurityGroups" ma:internalName="MigrationWizIdSecurityGroup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0 xmlns="6ee98f41-a178-4933-bc91-9575cba1a2c1" xsi:nil="true"/>
    <MigrationWizId xmlns="6ee98f41-a178-4933-bc91-9575cba1a2c1" xsi:nil="true"/>
    <lcf76f155ced4ddcb4097134ff3c332f xmlns="6ee98f41-a178-4933-bc91-9575cba1a2c1">
      <Terms xmlns="http://schemas.microsoft.com/office/infopath/2007/PartnerControls"/>
    </lcf76f155ced4ddcb4097134ff3c332f>
    <MigrationWizIdDocumentLibraryPermissions xmlns="6ee98f41-a178-4933-bc91-9575cba1a2c1" xsi:nil="true"/>
    <MigrationWizIdVersion xmlns="6ee98f41-a178-4933-bc91-9575cba1a2c1" xsi:nil="true"/>
    <MigrationWizIdPermissions xmlns="6ee98f41-a178-4933-bc91-9575cba1a2c1" xsi:nil="true"/>
    <MigrationWizIdSecurityGroups xmlns="6ee98f41-a178-4933-bc91-9575cba1a2c1" xsi:nil="true"/>
    <MigrationWizIdPermissionLevels xmlns="6ee98f41-a178-4933-bc91-9575cba1a2c1" xsi:nil="true"/>
  </documentManagement>
</p:properties>
</file>

<file path=customXml/itemProps1.xml><?xml version="1.0" encoding="utf-8"?>
<ds:datastoreItem xmlns:ds="http://schemas.openxmlformats.org/officeDocument/2006/customXml" ds:itemID="{D246B37D-B7D1-4EDA-B666-E643CD0335C7}"/>
</file>

<file path=customXml/itemProps2.xml><?xml version="1.0" encoding="utf-8"?>
<ds:datastoreItem xmlns:ds="http://schemas.openxmlformats.org/officeDocument/2006/customXml" ds:itemID="{CE08805D-9672-4808-92DD-C254B696202B}"/>
</file>

<file path=customXml/itemProps3.xml><?xml version="1.0" encoding="utf-8"?>
<ds:datastoreItem xmlns:ds="http://schemas.openxmlformats.org/officeDocument/2006/customXml" ds:itemID="{865A203F-E811-4524-8268-AF09F70E69A7}"/>
</file>

<file path=docProps/app.xml><?xml version="1.0" encoding="utf-8"?>
<Properties xmlns="http://schemas.openxmlformats.org/officeDocument/2006/extended-properties" xmlns:vt="http://schemas.openxmlformats.org/officeDocument/2006/docPropsVTypes">
  <Template>New York Bus Sales PDF</Template>
  <TotalTime>152</TotalTime>
  <Words>301</Words>
  <Application>Microsoft Office PowerPoint</Application>
  <PresentationFormat>Letter Paper (8.5x11 in)</PresentationFormat>
  <Paragraphs>53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Micro Bird G5 GM/Chevrolet Chassis Warranty #22-1222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</dc:creator>
  <cp:lastModifiedBy>John Johnston</cp:lastModifiedBy>
  <cp:revision>12</cp:revision>
  <dcterms:created xsi:type="dcterms:W3CDTF">2016-08-20T16:56:53Z</dcterms:created>
  <dcterms:modified xsi:type="dcterms:W3CDTF">2022-12-30T16:06:40Z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0x0101007955F8D7A656304F8D7C261D54F5FAF5</vt:lpwstr>
  </property>
</Properties>
</file>