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7"/>
  </p:notesMasterIdLst>
  <p:handoutMasterIdLst>
    <p:handoutMasterId r:id="rId8"/>
  </p:handoutMasterIdLst>
  <p:sldIdLst>
    <p:sldId id="256" r:id="rId2"/>
    <p:sldId id="266" r:id="rId3"/>
    <p:sldId id="267" r:id="rId4"/>
    <p:sldId id="268" r:id="rId5"/>
    <p:sldId id="259" r:id="rId6"/>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5E61766-0412-4CD6-8704-7B1DF13D82B3}" v="12" dt="2023-03-03T20:35:41.528"/>
    <p1510:client id="{7F8017CE-494F-40FD-B5E0-4F2C7710AF56}" v="18" dt="2023-03-03T19:24:57.8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43"/>
  </p:normalViewPr>
  <p:slideViewPr>
    <p:cSldViewPr snapToGrid="0" snapToObjects="1">
      <p:cViewPr varScale="1">
        <p:scale>
          <a:sx n="79" d="100"/>
          <a:sy n="79" d="100"/>
        </p:scale>
        <p:origin x="302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Johnston" userId="83f87ad2-7f60-4aca-8bea-4ecd60af5197" providerId="ADAL" clId="{35E61766-0412-4CD6-8704-7B1DF13D82B3}"/>
    <pc:docChg chg="undo custSel addSld delSld modSld">
      <pc:chgData name="John Johnston" userId="83f87ad2-7f60-4aca-8bea-4ecd60af5197" providerId="ADAL" clId="{35E61766-0412-4CD6-8704-7B1DF13D82B3}" dt="2023-03-03T20:35:55.158" v="51" actId="2696"/>
      <pc:docMkLst>
        <pc:docMk/>
      </pc:docMkLst>
      <pc:sldChg chg="addSp delSp modSp add del mod">
        <pc:chgData name="John Johnston" userId="83f87ad2-7f60-4aca-8bea-4ecd60af5197" providerId="ADAL" clId="{35E61766-0412-4CD6-8704-7B1DF13D82B3}" dt="2023-03-03T20:34:28.073" v="32" actId="1076"/>
        <pc:sldMkLst>
          <pc:docMk/>
          <pc:sldMk cId="513410686" sldId="267"/>
        </pc:sldMkLst>
        <pc:spChg chg="mod">
          <ac:chgData name="John Johnston" userId="83f87ad2-7f60-4aca-8bea-4ecd60af5197" providerId="ADAL" clId="{35E61766-0412-4CD6-8704-7B1DF13D82B3}" dt="2023-03-03T20:33:14.247" v="19" actId="1076"/>
          <ac:spMkLst>
            <pc:docMk/>
            <pc:sldMk cId="513410686" sldId="267"/>
            <ac:spMk id="5" creationId="{B1CF0F45-D185-B7B4-90BD-61726C8393C5}"/>
          </ac:spMkLst>
        </pc:spChg>
        <pc:spChg chg="add mod">
          <ac:chgData name="John Johnston" userId="83f87ad2-7f60-4aca-8bea-4ecd60af5197" providerId="ADAL" clId="{35E61766-0412-4CD6-8704-7B1DF13D82B3}" dt="2023-03-03T20:34:03.285" v="28" actId="1076"/>
          <ac:spMkLst>
            <pc:docMk/>
            <pc:sldMk cId="513410686" sldId="267"/>
            <ac:spMk id="8" creationId="{4114B46E-19C8-10CB-2F55-A7EBE74273A4}"/>
          </ac:spMkLst>
        </pc:spChg>
        <pc:spChg chg="add mod">
          <ac:chgData name="John Johnston" userId="83f87ad2-7f60-4aca-8bea-4ecd60af5197" providerId="ADAL" clId="{35E61766-0412-4CD6-8704-7B1DF13D82B3}" dt="2023-03-03T20:34:28.073" v="32" actId="1076"/>
          <ac:spMkLst>
            <pc:docMk/>
            <pc:sldMk cId="513410686" sldId="267"/>
            <ac:spMk id="10" creationId="{1B9889ED-ECA7-D762-D591-E74DB79ACF9D}"/>
          </ac:spMkLst>
        </pc:spChg>
        <pc:spChg chg="del">
          <ac:chgData name="John Johnston" userId="83f87ad2-7f60-4aca-8bea-4ecd60af5197" providerId="ADAL" clId="{35E61766-0412-4CD6-8704-7B1DF13D82B3}" dt="2023-03-03T20:31:49.102" v="4" actId="21"/>
          <ac:spMkLst>
            <pc:docMk/>
            <pc:sldMk cId="513410686" sldId="267"/>
            <ac:spMk id="11" creationId="{81D96011-2E10-A276-85A6-304104C9E140}"/>
          </ac:spMkLst>
        </pc:spChg>
        <pc:spChg chg="del">
          <ac:chgData name="John Johnston" userId="83f87ad2-7f60-4aca-8bea-4ecd60af5197" providerId="ADAL" clId="{35E61766-0412-4CD6-8704-7B1DF13D82B3}" dt="2023-03-03T20:31:53.171" v="5" actId="21"/>
          <ac:spMkLst>
            <pc:docMk/>
            <pc:sldMk cId="513410686" sldId="267"/>
            <ac:spMk id="12" creationId="{37BB534C-04E4-619F-2733-31EE3E08480D}"/>
          </ac:spMkLst>
        </pc:spChg>
        <pc:picChg chg="mod">
          <ac:chgData name="John Johnston" userId="83f87ad2-7f60-4aca-8bea-4ecd60af5197" providerId="ADAL" clId="{35E61766-0412-4CD6-8704-7B1DF13D82B3}" dt="2023-03-03T20:33:08.889" v="18" actId="1076"/>
          <ac:picMkLst>
            <pc:docMk/>
            <pc:sldMk cId="513410686" sldId="267"/>
            <ac:picMk id="2" creationId="{C9B48220-E51A-B1E1-2C1D-1CA668A8D010}"/>
          </ac:picMkLst>
        </pc:picChg>
        <pc:picChg chg="add mod">
          <ac:chgData name="John Johnston" userId="83f87ad2-7f60-4aca-8bea-4ecd60af5197" providerId="ADAL" clId="{35E61766-0412-4CD6-8704-7B1DF13D82B3}" dt="2023-03-03T20:33:36.322" v="23" actId="1076"/>
          <ac:picMkLst>
            <pc:docMk/>
            <pc:sldMk cId="513410686" sldId="267"/>
            <ac:picMk id="3" creationId="{8D81C7A3-C617-BEB0-00FF-A2DE9B157E8A}"/>
          </ac:picMkLst>
        </pc:picChg>
        <pc:picChg chg="add mod">
          <ac:chgData name="John Johnston" userId="83f87ad2-7f60-4aca-8bea-4ecd60af5197" providerId="ADAL" clId="{35E61766-0412-4CD6-8704-7B1DF13D82B3}" dt="2023-03-03T20:34:06.621" v="29" actId="1076"/>
          <ac:picMkLst>
            <pc:docMk/>
            <pc:sldMk cId="513410686" sldId="267"/>
            <ac:picMk id="6" creationId="{BFCDC566-C611-7FA4-1E60-A3FDDE8B1D69}"/>
          </ac:picMkLst>
        </pc:picChg>
        <pc:picChg chg="del">
          <ac:chgData name="John Johnston" userId="83f87ad2-7f60-4aca-8bea-4ecd60af5197" providerId="ADAL" clId="{35E61766-0412-4CD6-8704-7B1DF13D82B3}" dt="2023-03-03T20:31:42.809" v="2" actId="21"/>
          <ac:picMkLst>
            <pc:docMk/>
            <pc:sldMk cId="513410686" sldId="267"/>
            <ac:picMk id="7" creationId="{1A5A0F7D-EED5-7808-FD6A-D5ED0A7C2A5D}"/>
          </ac:picMkLst>
        </pc:picChg>
        <pc:picChg chg="del">
          <ac:chgData name="John Johnston" userId="83f87ad2-7f60-4aca-8bea-4ecd60af5197" providerId="ADAL" clId="{35E61766-0412-4CD6-8704-7B1DF13D82B3}" dt="2023-03-03T20:31:44.997" v="3" actId="21"/>
          <ac:picMkLst>
            <pc:docMk/>
            <pc:sldMk cId="513410686" sldId="267"/>
            <ac:picMk id="9" creationId="{0F313E69-CEFB-1E89-8D9F-4A4C63F38E14}"/>
          </ac:picMkLst>
        </pc:picChg>
      </pc:sldChg>
      <pc:sldChg chg="addSp delSp modSp mod">
        <pc:chgData name="John Johnston" userId="83f87ad2-7f60-4aca-8bea-4ecd60af5197" providerId="ADAL" clId="{35E61766-0412-4CD6-8704-7B1DF13D82B3}" dt="2023-03-03T20:35:49.356" v="50" actId="1076"/>
        <pc:sldMkLst>
          <pc:docMk/>
          <pc:sldMk cId="3658702701" sldId="268"/>
        </pc:sldMkLst>
        <pc:spChg chg="add mod">
          <ac:chgData name="John Johnston" userId="83f87ad2-7f60-4aca-8bea-4ecd60af5197" providerId="ADAL" clId="{35E61766-0412-4CD6-8704-7B1DF13D82B3}" dt="2023-03-03T20:35:49.356" v="50" actId="1076"/>
          <ac:spMkLst>
            <pc:docMk/>
            <pc:sldMk cId="3658702701" sldId="268"/>
            <ac:spMk id="3" creationId="{4EFA0131-ED19-FD61-2036-F98687D457BA}"/>
          </ac:spMkLst>
        </pc:spChg>
        <pc:spChg chg="mod">
          <ac:chgData name="John Johnston" userId="83f87ad2-7f60-4aca-8bea-4ecd60af5197" providerId="ADAL" clId="{35E61766-0412-4CD6-8704-7B1DF13D82B3}" dt="2023-03-03T20:35:10.065" v="42" actId="1076"/>
          <ac:spMkLst>
            <pc:docMk/>
            <pc:sldMk cId="3658702701" sldId="268"/>
            <ac:spMk id="5" creationId="{B1CF0F45-D185-B7B4-90BD-61726C8393C5}"/>
          </ac:spMkLst>
        </pc:spChg>
        <pc:spChg chg="del">
          <ac:chgData name="John Johnston" userId="83f87ad2-7f60-4aca-8bea-4ecd60af5197" providerId="ADAL" clId="{35E61766-0412-4CD6-8704-7B1DF13D82B3}" dt="2023-03-03T20:33:42.427" v="24" actId="21"/>
          <ac:spMkLst>
            <pc:docMk/>
            <pc:sldMk cId="3658702701" sldId="268"/>
            <ac:spMk id="11" creationId="{81D96011-2E10-A276-85A6-304104C9E140}"/>
          </ac:spMkLst>
        </pc:spChg>
        <pc:spChg chg="del">
          <ac:chgData name="John Johnston" userId="83f87ad2-7f60-4aca-8bea-4ecd60af5197" providerId="ADAL" clId="{35E61766-0412-4CD6-8704-7B1DF13D82B3}" dt="2023-03-03T20:34:13.965" v="30" actId="21"/>
          <ac:spMkLst>
            <pc:docMk/>
            <pc:sldMk cId="3658702701" sldId="268"/>
            <ac:spMk id="12" creationId="{37BB534C-04E4-619F-2733-31EE3E08480D}"/>
          </ac:spMkLst>
        </pc:spChg>
        <pc:picChg chg="add mod">
          <ac:chgData name="John Johnston" userId="83f87ad2-7f60-4aca-8bea-4ecd60af5197" providerId="ADAL" clId="{35E61766-0412-4CD6-8704-7B1DF13D82B3}" dt="2023-03-03T20:35:29.742" v="47" actId="1076"/>
          <ac:picMkLst>
            <pc:docMk/>
            <pc:sldMk cId="3658702701" sldId="268"/>
            <ac:picMk id="2" creationId="{31F9436A-2192-FC6E-FB63-CA5C4D2263F3}"/>
          </ac:picMkLst>
        </pc:picChg>
        <pc:picChg chg="del">
          <ac:chgData name="John Johnston" userId="83f87ad2-7f60-4aca-8bea-4ecd60af5197" providerId="ADAL" clId="{35E61766-0412-4CD6-8704-7B1DF13D82B3}" dt="2023-03-03T20:32:31.899" v="11" actId="21"/>
          <ac:picMkLst>
            <pc:docMk/>
            <pc:sldMk cId="3658702701" sldId="268"/>
            <ac:picMk id="8" creationId="{66F86F6D-01DC-B9FF-9175-FAB07D7BD768}"/>
          </ac:picMkLst>
        </pc:picChg>
        <pc:picChg chg="del">
          <ac:chgData name="John Johnston" userId="83f87ad2-7f60-4aca-8bea-4ecd60af5197" providerId="ADAL" clId="{35E61766-0412-4CD6-8704-7B1DF13D82B3}" dt="2023-03-03T20:32:14.501" v="8" actId="21"/>
          <ac:picMkLst>
            <pc:docMk/>
            <pc:sldMk cId="3658702701" sldId="268"/>
            <ac:picMk id="13" creationId="{58CBD4DB-2E7B-64F4-1256-682BB25AD99D}"/>
          </ac:picMkLst>
        </pc:picChg>
        <pc:picChg chg="mod">
          <ac:chgData name="John Johnston" userId="83f87ad2-7f60-4aca-8bea-4ecd60af5197" providerId="ADAL" clId="{35E61766-0412-4CD6-8704-7B1DF13D82B3}" dt="2023-03-03T20:35:28.828" v="46" actId="1076"/>
          <ac:picMkLst>
            <pc:docMk/>
            <pc:sldMk cId="3658702701" sldId="268"/>
            <ac:picMk id="15" creationId="{ED7CFD3B-3F55-2827-2812-C0AAC5F696C5}"/>
          </ac:picMkLst>
        </pc:picChg>
      </pc:sldChg>
      <pc:sldChg chg="delSp del mod">
        <pc:chgData name="John Johnston" userId="83f87ad2-7f60-4aca-8bea-4ecd60af5197" providerId="ADAL" clId="{35E61766-0412-4CD6-8704-7B1DF13D82B3}" dt="2023-03-03T20:35:55.158" v="51" actId="2696"/>
        <pc:sldMkLst>
          <pc:docMk/>
          <pc:sldMk cId="812734864" sldId="269"/>
        </pc:sldMkLst>
        <pc:spChg chg="del">
          <ac:chgData name="John Johnston" userId="83f87ad2-7f60-4aca-8bea-4ecd60af5197" providerId="ADAL" clId="{35E61766-0412-4CD6-8704-7B1DF13D82B3}" dt="2023-03-03T20:35:37.102" v="48" actId="21"/>
          <ac:spMkLst>
            <pc:docMk/>
            <pc:sldMk cId="812734864" sldId="269"/>
            <ac:spMk id="11" creationId="{81D96011-2E10-A276-85A6-304104C9E140}"/>
          </ac:spMkLst>
        </pc:spChg>
        <pc:picChg chg="del">
          <ac:chgData name="John Johnston" userId="83f87ad2-7f60-4aca-8bea-4ecd60af5197" providerId="ADAL" clId="{35E61766-0412-4CD6-8704-7B1DF13D82B3}" dt="2023-03-03T20:34:52.727" v="38" actId="21"/>
          <ac:picMkLst>
            <pc:docMk/>
            <pc:sldMk cId="812734864" sldId="269"/>
            <ac:picMk id="2050" creationId="{5BF7E70D-534A-86B5-3F2E-789B12A8348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3/3/2023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3/3/2023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5</a:t>
            </a:fld>
            <a:endParaRPr lang="en-US" dirty="0"/>
          </a:p>
        </p:txBody>
      </p:sp>
    </p:spTree>
    <p:extLst>
      <p:ext uri="{BB962C8B-B14F-4D97-AF65-F5344CB8AC3E}">
        <p14:creationId xmlns:p14="http://schemas.microsoft.com/office/powerpoint/2010/main" val="1375007602"/>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3/3/2023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mailto:jlewin@nybussales.com" TargetMode="External"/><Relationship Id="rId13" Type="http://schemas.openxmlformats.org/officeDocument/2006/relationships/hyperlink" Target="mailto:sconway@nybussales.com" TargetMode="External"/><Relationship Id="rId18" Type="http://schemas.openxmlformats.org/officeDocument/2006/relationships/hyperlink" Target="mailto:blamaitis@newyorkbussales.com" TargetMode="External"/><Relationship Id="rId3" Type="http://schemas.openxmlformats.org/officeDocument/2006/relationships/hyperlink" Target="mailto:mwoodman@newyorkbussales.com" TargetMode="External"/><Relationship Id="rId21" Type="http://schemas.openxmlformats.org/officeDocument/2006/relationships/hyperlink" Target="mailto:breiling@newyorkbussales.com" TargetMode="External"/><Relationship Id="rId7" Type="http://schemas.openxmlformats.org/officeDocument/2006/relationships/hyperlink" Target="mailto:jlewin@newyorkbussales.com" TargetMode="External"/><Relationship Id="rId12" Type="http://schemas.openxmlformats.org/officeDocument/2006/relationships/hyperlink" Target="mailto:sconway@newyorkbussales.com" TargetMode="External"/><Relationship Id="rId17" Type="http://schemas.openxmlformats.org/officeDocument/2006/relationships/hyperlink" Target="mailto:dwallace@newyorkbussales.com" TargetMode="External"/><Relationship Id="rId2" Type="http://schemas.openxmlformats.org/officeDocument/2006/relationships/notesSlide" Target="../notesSlides/notesSlide1.xml"/><Relationship Id="rId16" Type="http://schemas.openxmlformats.org/officeDocument/2006/relationships/hyperlink" Target="mailto:rhemund@newyorkbussales.com" TargetMode="External"/><Relationship Id="rId20" Type="http://schemas.openxmlformats.org/officeDocument/2006/relationships/hyperlink" Target="mailto:ptucker@newyorkbussales.com" TargetMode="External"/><Relationship Id="rId1" Type="http://schemas.openxmlformats.org/officeDocument/2006/relationships/slideLayout" Target="../slideLayouts/slideLayout5.xml"/><Relationship Id="rId6" Type="http://schemas.openxmlformats.org/officeDocument/2006/relationships/hyperlink" Target="mailto:bcox@nybussales.com" TargetMode="External"/><Relationship Id="rId11" Type="http://schemas.openxmlformats.org/officeDocument/2006/relationships/hyperlink" Target="mailto:dgrant@nybussales.com" TargetMode="External"/><Relationship Id="rId24" Type="http://schemas.openxmlformats.org/officeDocument/2006/relationships/hyperlink" Target="mailto:jjohnston@newyorkbussales.com" TargetMode="External"/><Relationship Id="rId5" Type="http://schemas.openxmlformats.org/officeDocument/2006/relationships/hyperlink" Target="mailto:tneveldine@newyorkbussales.com" TargetMode="External"/><Relationship Id="rId15" Type="http://schemas.openxmlformats.org/officeDocument/2006/relationships/hyperlink" Target="mailto:tcornwall@newyorkbussales.com" TargetMode="External"/><Relationship Id="rId23" Type="http://schemas.openxmlformats.org/officeDocument/2006/relationships/hyperlink" Target="mailto:mmcdonald@newyorkbussales.com" TargetMode="External"/><Relationship Id="rId10" Type="http://schemas.openxmlformats.org/officeDocument/2006/relationships/hyperlink" Target="mailto:jmattner@#newyorkbussales.com" TargetMode="External"/><Relationship Id="rId19" Type="http://schemas.openxmlformats.org/officeDocument/2006/relationships/hyperlink" Target="mailto:breith@newyorkbussales.com" TargetMode="External"/><Relationship Id="rId4" Type="http://schemas.openxmlformats.org/officeDocument/2006/relationships/hyperlink" Target="mailto:gmcquade@newyorkbussales.com" TargetMode="External"/><Relationship Id="rId9" Type="http://schemas.openxmlformats.org/officeDocument/2006/relationships/hyperlink" Target="mailto:gmaniacek@newyorkbussales.com" TargetMode="External"/><Relationship Id="rId14" Type="http://schemas.openxmlformats.org/officeDocument/2006/relationships/hyperlink" Target="mailto:jroeser@newyorkbussales.com" TargetMode="External"/><Relationship Id="rId22" Type="http://schemas.openxmlformats.org/officeDocument/2006/relationships/hyperlink" Target="mailto:bshepard@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342900" y="3913101"/>
            <a:ext cx="6172200" cy="339725"/>
          </a:xfrm>
        </p:spPr>
        <p:txBody>
          <a:bodyPr/>
          <a:lstStyle/>
          <a:p>
            <a:pPr algn="ctr"/>
            <a:r>
              <a:rPr lang="en-US" dirty="0"/>
              <a:t>SCREWDRIVERS DON’T ALWAYS WORK</a:t>
            </a:r>
          </a:p>
        </p:txBody>
      </p:sp>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a:t>
            </a:r>
            <a:r>
              <a:rPr lang="en-US"/>
              <a:t>#23-0303</a:t>
            </a:r>
            <a:endParaRPr lang="en-US" dirty="0"/>
          </a:p>
        </p:txBody>
      </p:sp>
      <p:sp>
        <p:nvSpPr>
          <p:cNvPr id="7" name="Content Placeholder 6"/>
          <p:cNvSpPr>
            <a:spLocks noGrp="1"/>
          </p:cNvSpPr>
          <p:nvPr>
            <p:ph sz="quarter" idx="14"/>
          </p:nvPr>
        </p:nvSpPr>
        <p:spPr>
          <a:xfrm>
            <a:off x="342900" y="4253611"/>
            <a:ext cx="6172200" cy="3609023"/>
          </a:xfrm>
        </p:spPr>
        <p:txBody>
          <a:bodyPr>
            <a:normAutofit/>
          </a:bodyPr>
          <a:lstStyle/>
          <a:p>
            <a:pPr marL="0" indent="0" algn="just">
              <a:buNone/>
            </a:pPr>
            <a:r>
              <a:rPr lang="en-US" dirty="0"/>
              <a:t>With NEA (New Electrical Architecture), which was released on the Blue Bird Vision, the “conventional” switch was replaced with a switch “module”. Using a “Rocker Button”, these modules act as switches to operate the various  electric circuits. </a:t>
            </a:r>
          </a:p>
          <a:p>
            <a:pPr marL="0" indent="0" algn="just">
              <a:buNone/>
            </a:pPr>
            <a:r>
              <a:rPr lang="en-US" dirty="0"/>
              <a:t>Recently we have heard that technicians have had to change the rocker button on the modules and in doing so have broken the attachment tab on the module.</a:t>
            </a:r>
          </a:p>
          <a:p>
            <a:pPr marL="0" indent="0" algn="just">
              <a:buNone/>
            </a:pPr>
            <a:r>
              <a:rPr lang="en-US" dirty="0"/>
              <a:t>FIGURE #1 shows the back side of a rocker button and if you look close as to where the arrow indicates in FIGURE #2, you will see a plastic tab with a small hole in it. The rocker button “snaps” onto the module with the tabs on the module as shown with green arrow of FIGURE #3 inserted in the holes of those tabs on the rocker. </a:t>
            </a:r>
          </a:p>
          <a:p>
            <a:pPr marL="0" indent="0" algn="just">
              <a:buNone/>
            </a:pPr>
            <a:r>
              <a:rPr lang="en-US" dirty="0"/>
              <a:t>If using a screwdriver or other flat narrow tool to remove or simply prying up on the rocker, damage to the module can occur as shown by the red arrow in FIGURE #3</a:t>
            </a:r>
          </a:p>
          <a:p>
            <a:pPr marL="0" indent="0" algn="just">
              <a:buNone/>
            </a:pPr>
            <a:endParaRPr lang="en-US" dirty="0"/>
          </a:p>
        </p:txBody>
      </p:sp>
      <p:sp>
        <p:nvSpPr>
          <p:cNvPr id="9" name="Text Placeholder 8"/>
          <p:cNvSpPr>
            <a:spLocks noGrp="1"/>
          </p:cNvSpPr>
          <p:nvPr>
            <p:ph type="body" sz="quarter" idx="16"/>
          </p:nvPr>
        </p:nvSpPr>
        <p:spPr/>
        <p:txBody>
          <a:bodyPr/>
          <a:lstStyle/>
          <a:p>
            <a:r>
              <a:rPr lang="en-US" dirty="0"/>
              <a:t>NEA Switch “Rocker” Removal Tool</a:t>
            </a:r>
          </a:p>
        </p:txBody>
      </p:sp>
      <p:pic>
        <p:nvPicPr>
          <p:cNvPr id="4" name="Picture 3">
            <a:extLst>
              <a:ext uri="{FF2B5EF4-FFF2-40B4-BE49-F238E27FC236}">
                <a16:creationId xmlns:a16="http://schemas.microsoft.com/office/drawing/2014/main" id="{C9BEC036-7F7E-BA1F-FCF1-6ADA980A52B6}"/>
              </a:ext>
            </a:extLst>
          </p:cNvPr>
          <p:cNvPicPr>
            <a:picLocks noChangeAspect="1"/>
          </p:cNvPicPr>
          <p:nvPr/>
        </p:nvPicPr>
        <p:blipFill>
          <a:blip r:embed="rId2"/>
          <a:stretch>
            <a:fillRect/>
          </a:stretch>
        </p:blipFill>
        <p:spPr>
          <a:xfrm>
            <a:off x="701993" y="2162463"/>
            <a:ext cx="2727007" cy="1637558"/>
          </a:xfrm>
          <a:prstGeom prst="rect">
            <a:avLst/>
          </a:prstGeom>
        </p:spPr>
      </p:pic>
      <p:pic>
        <p:nvPicPr>
          <p:cNvPr id="11" name="Picture 10">
            <a:extLst>
              <a:ext uri="{FF2B5EF4-FFF2-40B4-BE49-F238E27FC236}">
                <a16:creationId xmlns:a16="http://schemas.microsoft.com/office/drawing/2014/main" id="{E0C1CFE2-8541-DD90-9319-4884646B77D7}"/>
              </a:ext>
            </a:extLst>
          </p:cNvPr>
          <p:cNvPicPr>
            <a:picLocks noChangeAspect="1"/>
          </p:cNvPicPr>
          <p:nvPr/>
        </p:nvPicPr>
        <p:blipFill>
          <a:blip r:embed="rId3"/>
          <a:stretch>
            <a:fillRect/>
          </a:stretch>
        </p:blipFill>
        <p:spPr>
          <a:xfrm>
            <a:off x="3874661" y="2162463"/>
            <a:ext cx="2298192" cy="1815049"/>
          </a:xfrm>
          <a:prstGeom prst="rect">
            <a:avLst/>
          </a:prstGeom>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2</a:t>
            </a:fld>
            <a:endParaRPr lang="en-US" dirty="0"/>
          </a:p>
        </p:txBody>
      </p:sp>
      <p:sp>
        <p:nvSpPr>
          <p:cNvPr id="6" name="Content Placeholder 5">
            <a:extLst>
              <a:ext uri="{FF2B5EF4-FFF2-40B4-BE49-F238E27FC236}">
                <a16:creationId xmlns:a16="http://schemas.microsoft.com/office/drawing/2014/main" id="{D132DBC1-BA2F-446D-BC58-9830FB98B2AB}"/>
              </a:ext>
            </a:extLst>
          </p:cNvPr>
          <p:cNvSpPr>
            <a:spLocks noGrp="1"/>
          </p:cNvSpPr>
          <p:nvPr>
            <p:ph sz="quarter" idx="16"/>
          </p:nvPr>
        </p:nvSpPr>
        <p:spPr>
          <a:xfrm>
            <a:off x="368216" y="286068"/>
            <a:ext cx="6121567" cy="1347660"/>
          </a:xfrm>
        </p:spPr>
        <p:txBody>
          <a:bodyPr>
            <a:normAutofit/>
          </a:bodyPr>
          <a:lstStyle/>
          <a:p>
            <a:pPr marL="0" indent="0" algn="just">
              <a:buNone/>
            </a:pPr>
            <a:r>
              <a:rPr lang="en-US" dirty="0"/>
              <a:t>To properly remove the rocker, there is a plastic tool as seen in FIGURE #4 designed to slip in under the rocker and along the sides of the plastic tab of the rocker releasing the round tabs of the module. Instructions are molded into the tool as see in FIGURE #5. This can be done from either the top or bottom of the rocker as seen in FIGURE #6.</a:t>
            </a:r>
          </a:p>
        </p:txBody>
      </p:sp>
      <p:sp>
        <p:nvSpPr>
          <p:cNvPr id="11" name="TextBox 10">
            <a:extLst>
              <a:ext uri="{FF2B5EF4-FFF2-40B4-BE49-F238E27FC236}">
                <a16:creationId xmlns:a16="http://schemas.microsoft.com/office/drawing/2014/main" id="{81D96011-2E10-A276-85A6-304104C9E140}"/>
              </a:ext>
            </a:extLst>
          </p:cNvPr>
          <p:cNvSpPr txBox="1"/>
          <p:nvPr/>
        </p:nvSpPr>
        <p:spPr>
          <a:xfrm>
            <a:off x="863676" y="7270708"/>
            <a:ext cx="1244251" cy="338554"/>
          </a:xfrm>
          <a:prstGeom prst="rect">
            <a:avLst/>
          </a:prstGeom>
          <a:noFill/>
        </p:spPr>
        <p:txBody>
          <a:bodyPr wrap="none" rtlCol="0">
            <a:spAutoFit/>
          </a:bodyPr>
          <a:lstStyle/>
          <a:p>
            <a:r>
              <a:rPr lang="en-US" dirty="0"/>
              <a:t>FIGURE #1</a:t>
            </a:r>
          </a:p>
        </p:txBody>
      </p:sp>
      <p:sp>
        <p:nvSpPr>
          <p:cNvPr id="12" name="TextBox 11">
            <a:extLst>
              <a:ext uri="{FF2B5EF4-FFF2-40B4-BE49-F238E27FC236}">
                <a16:creationId xmlns:a16="http://schemas.microsoft.com/office/drawing/2014/main" id="{37BB534C-04E4-619F-2733-31EE3E08480D}"/>
              </a:ext>
            </a:extLst>
          </p:cNvPr>
          <p:cNvSpPr txBox="1"/>
          <p:nvPr/>
        </p:nvSpPr>
        <p:spPr>
          <a:xfrm>
            <a:off x="4401631" y="7270708"/>
            <a:ext cx="1244251" cy="338554"/>
          </a:xfrm>
          <a:prstGeom prst="rect">
            <a:avLst/>
          </a:prstGeom>
          <a:noFill/>
        </p:spPr>
        <p:txBody>
          <a:bodyPr wrap="none" rtlCol="0">
            <a:spAutoFit/>
          </a:bodyPr>
          <a:lstStyle/>
          <a:p>
            <a:r>
              <a:rPr lang="en-US" dirty="0"/>
              <a:t>FIGURE #2</a:t>
            </a:r>
          </a:p>
        </p:txBody>
      </p:sp>
      <p:pic>
        <p:nvPicPr>
          <p:cNvPr id="7" name="Picture 6">
            <a:extLst>
              <a:ext uri="{FF2B5EF4-FFF2-40B4-BE49-F238E27FC236}">
                <a16:creationId xmlns:a16="http://schemas.microsoft.com/office/drawing/2014/main" id="{1A5A0F7D-EED5-7808-FD6A-D5ED0A7C2A5D}"/>
              </a:ext>
            </a:extLst>
          </p:cNvPr>
          <p:cNvPicPr>
            <a:picLocks noChangeAspect="1"/>
          </p:cNvPicPr>
          <p:nvPr/>
        </p:nvPicPr>
        <p:blipFill>
          <a:blip r:embed="rId2"/>
          <a:stretch>
            <a:fillRect/>
          </a:stretch>
        </p:blipFill>
        <p:spPr>
          <a:xfrm>
            <a:off x="200633" y="3480490"/>
            <a:ext cx="2570338" cy="3812464"/>
          </a:xfrm>
          <a:prstGeom prst="rect">
            <a:avLst/>
          </a:prstGeom>
        </p:spPr>
      </p:pic>
      <p:pic>
        <p:nvPicPr>
          <p:cNvPr id="9" name="Picture 8">
            <a:extLst>
              <a:ext uri="{FF2B5EF4-FFF2-40B4-BE49-F238E27FC236}">
                <a16:creationId xmlns:a16="http://schemas.microsoft.com/office/drawing/2014/main" id="{0F313E69-CEFB-1E89-8D9F-4A4C63F38E14}"/>
              </a:ext>
            </a:extLst>
          </p:cNvPr>
          <p:cNvPicPr>
            <a:picLocks noChangeAspect="1"/>
          </p:cNvPicPr>
          <p:nvPr/>
        </p:nvPicPr>
        <p:blipFill>
          <a:blip r:embed="rId3"/>
          <a:stretch>
            <a:fillRect/>
          </a:stretch>
        </p:blipFill>
        <p:spPr>
          <a:xfrm>
            <a:off x="2942813" y="3470132"/>
            <a:ext cx="3714554" cy="3800576"/>
          </a:xfrm>
          <a:prstGeom prst="rect">
            <a:avLst/>
          </a:prstGeom>
        </p:spPr>
      </p:pic>
      <p:sp>
        <p:nvSpPr>
          <p:cNvPr id="10" name="TextBox 9">
            <a:extLst>
              <a:ext uri="{FF2B5EF4-FFF2-40B4-BE49-F238E27FC236}">
                <a16:creationId xmlns:a16="http://schemas.microsoft.com/office/drawing/2014/main" id="{63918130-F8A8-0DFE-BF4E-0A67BB123B79}"/>
              </a:ext>
            </a:extLst>
          </p:cNvPr>
          <p:cNvSpPr txBox="1"/>
          <p:nvPr/>
        </p:nvSpPr>
        <p:spPr>
          <a:xfrm>
            <a:off x="702074" y="1405361"/>
            <a:ext cx="5453849" cy="2308324"/>
          </a:xfrm>
          <a:prstGeom prst="rect">
            <a:avLst/>
          </a:prstGeom>
          <a:noFill/>
        </p:spPr>
        <p:txBody>
          <a:bodyPr wrap="square" rtlCol="0">
            <a:spAutoFit/>
          </a:bodyPr>
          <a:lstStyle/>
          <a:p>
            <a:r>
              <a:rPr lang="en-US" b="1" dirty="0">
                <a:solidFill>
                  <a:schemeClr val="accent2">
                    <a:lumMod val="75000"/>
                  </a:schemeClr>
                </a:solidFill>
              </a:rPr>
              <a:t>PLEASE NOTE:</a:t>
            </a:r>
          </a:p>
          <a:p>
            <a:pPr algn="just"/>
            <a:r>
              <a:rPr lang="en-US" b="1" dirty="0">
                <a:solidFill>
                  <a:schemeClr val="accent2">
                    <a:lumMod val="75000"/>
                  </a:schemeClr>
                </a:solidFill>
              </a:rPr>
              <a:t>One tool will be delivered with each new Blue Bird Vision delivered in the paperclip on the dash with our comment card. (FIGURE #7)</a:t>
            </a:r>
          </a:p>
          <a:p>
            <a:endParaRPr lang="en-US" b="1" dirty="0">
              <a:solidFill>
                <a:schemeClr val="accent2">
                  <a:lumMod val="75000"/>
                </a:schemeClr>
              </a:solidFill>
            </a:endParaRPr>
          </a:p>
          <a:p>
            <a:r>
              <a:rPr lang="en-US" b="1" dirty="0">
                <a:solidFill>
                  <a:schemeClr val="accent2">
                    <a:lumMod val="75000"/>
                  </a:schemeClr>
                </a:solidFill>
              </a:rPr>
              <a:t>You can also purchase through our Parts Department!</a:t>
            </a:r>
          </a:p>
          <a:p>
            <a:pPr algn="ctr"/>
            <a:endParaRPr lang="en-US" b="1" dirty="0">
              <a:solidFill>
                <a:schemeClr val="accent1">
                  <a:lumMod val="60000"/>
                  <a:lumOff val="40000"/>
                </a:schemeClr>
              </a:solidFill>
            </a:endParaRPr>
          </a:p>
          <a:p>
            <a:pPr algn="ctr"/>
            <a:r>
              <a:rPr lang="en-US" b="1" dirty="0">
                <a:solidFill>
                  <a:schemeClr val="accent1">
                    <a:lumMod val="60000"/>
                    <a:lumOff val="40000"/>
                  </a:schemeClr>
                </a:solidFill>
              </a:rPr>
              <a:t>Part# 10065314</a:t>
            </a:r>
          </a:p>
          <a:p>
            <a:endParaRPr lang="en-US" dirty="0"/>
          </a:p>
        </p:txBody>
      </p:sp>
    </p:spTree>
    <p:extLst>
      <p:ext uri="{BB962C8B-B14F-4D97-AF65-F5344CB8AC3E}">
        <p14:creationId xmlns:p14="http://schemas.microsoft.com/office/powerpoint/2010/main" val="393843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3</a:t>
            </a:fld>
            <a:endParaRPr lang="en-US" dirty="0"/>
          </a:p>
        </p:txBody>
      </p:sp>
      <p:pic>
        <p:nvPicPr>
          <p:cNvPr id="2" name="Picture 1">
            <a:extLst>
              <a:ext uri="{FF2B5EF4-FFF2-40B4-BE49-F238E27FC236}">
                <a16:creationId xmlns:a16="http://schemas.microsoft.com/office/drawing/2014/main" id="{C9B48220-E51A-B1E1-2C1D-1CA668A8D010}"/>
              </a:ext>
            </a:extLst>
          </p:cNvPr>
          <p:cNvPicPr>
            <a:picLocks noChangeAspect="1"/>
          </p:cNvPicPr>
          <p:nvPr/>
        </p:nvPicPr>
        <p:blipFill>
          <a:blip r:embed="rId2"/>
          <a:stretch>
            <a:fillRect/>
          </a:stretch>
        </p:blipFill>
        <p:spPr>
          <a:xfrm>
            <a:off x="1537181" y="21559"/>
            <a:ext cx="3783634" cy="2735716"/>
          </a:xfrm>
          <a:prstGeom prst="rect">
            <a:avLst/>
          </a:prstGeom>
        </p:spPr>
      </p:pic>
      <p:sp>
        <p:nvSpPr>
          <p:cNvPr id="5" name="TextBox 4">
            <a:extLst>
              <a:ext uri="{FF2B5EF4-FFF2-40B4-BE49-F238E27FC236}">
                <a16:creationId xmlns:a16="http://schemas.microsoft.com/office/drawing/2014/main" id="{B1CF0F45-D185-B7B4-90BD-61726C8393C5}"/>
              </a:ext>
            </a:extLst>
          </p:cNvPr>
          <p:cNvSpPr txBox="1"/>
          <p:nvPr/>
        </p:nvSpPr>
        <p:spPr>
          <a:xfrm>
            <a:off x="2806872" y="2715153"/>
            <a:ext cx="1244251" cy="338554"/>
          </a:xfrm>
          <a:prstGeom prst="rect">
            <a:avLst/>
          </a:prstGeom>
          <a:noFill/>
        </p:spPr>
        <p:txBody>
          <a:bodyPr wrap="none" rtlCol="0">
            <a:spAutoFit/>
          </a:bodyPr>
          <a:lstStyle/>
          <a:p>
            <a:r>
              <a:rPr lang="en-US" dirty="0"/>
              <a:t>FIGURE #3</a:t>
            </a:r>
          </a:p>
        </p:txBody>
      </p:sp>
      <p:pic>
        <p:nvPicPr>
          <p:cNvPr id="3" name="Picture 2">
            <a:extLst>
              <a:ext uri="{FF2B5EF4-FFF2-40B4-BE49-F238E27FC236}">
                <a16:creationId xmlns:a16="http://schemas.microsoft.com/office/drawing/2014/main" id="{8D81C7A3-C617-BEB0-00FF-A2DE9B157E8A}"/>
              </a:ext>
            </a:extLst>
          </p:cNvPr>
          <p:cNvPicPr>
            <a:picLocks noChangeAspect="1"/>
          </p:cNvPicPr>
          <p:nvPr/>
        </p:nvPicPr>
        <p:blipFill>
          <a:blip r:embed="rId3"/>
          <a:stretch>
            <a:fillRect/>
          </a:stretch>
        </p:blipFill>
        <p:spPr>
          <a:xfrm>
            <a:off x="1786030" y="3025455"/>
            <a:ext cx="3285939" cy="2131420"/>
          </a:xfrm>
          <a:prstGeom prst="rect">
            <a:avLst/>
          </a:prstGeom>
        </p:spPr>
      </p:pic>
      <p:pic>
        <p:nvPicPr>
          <p:cNvPr id="6" name="Picture 5">
            <a:extLst>
              <a:ext uri="{FF2B5EF4-FFF2-40B4-BE49-F238E27FC236}">
                <a16:creationId xmlns:a16="http://schemas.microsoft.com/office/drawing/2014/main" id="{BFCDC566-C611-7FA4-1E60-A3FDDE8B1D69}"/>
              </a:ext>
            </a:extLst>
          </p:cNvPr>
          <p:cNvPicPr>
            <a:picLocks noChangeAspect="1"/>
          </p:cNvPicPr>
          <p:nvPr/>
        </p:nvPicPr>
        <p:blipFill>
          <a:blip r:embed="rId4"/>
          <a:stretch>
            <a:fillRect/>
          </a:stretch>
        </p:blipFill>
        <p:spPr>
          <a:xfrm>
            <a:off x="1485900" y="5425055"/>
            <a:ext cx="3931136" cy="1910311"/>
          </a:xfrm>
          <a:prstGeom prst="rect">
            <a:avLst/>
          </a:prstGeom>
        </p:spPr>
      </p:pic>
      <p:sp>
        <p:nvSpPr>
          <p:cNvPr id="8" name="TextBox 7">
            <a:extLst>
              <a:ext uri="{FF2B5EF4-FFF2-40B4-BE49-F238E27FC236}">
                <a16:creationId xmlns:a16="http://schemas.microsoft.com/office/drawing/2014/main" id="{4114B46E-19C8-10CB-2F55-A7EBE74273A4}"/>
              </a:ext>
            </a:extLst>
          </p:cNvPr>
          <p:cNvSpPr txBox="1"/>
          <p:nvPr/>
        </p:nvSpPr>
        <p:spPr>
          <a:xfrm>
            <a:off x="2761152" y="5093016"/>
            <a:ext cx="1244251" cy="338554"/>
          </a:xfrm>
          <a:prstGeom prst="rect">
            <a:avLst/>
          </a:prstGeom>
          <a:noFill/>
        </p:spPr>
        <p:txBody>
          <a:bodyPr wrap="none" rtlCol="0">
            <a:spAutoFit/>
          </a:bodyPr>
          <a:lstStyle/>
          <a:p>
            <a:r>
              <a:rPr lang="en-US" dirty="0"/>
              <a:t>FIGURE #4</a:t>
            </a:r>
          </a:p>
        </p:txBody>
      </p:sp>
      <p:sp>
        <p:nvSpPr>
          <p:cNvPr id="10" name="TextBox 9">
            <a:extLst>
              <a:ext uri="{FF2B5EF4-FFF2-40B4-BE49-F238E27FC236}">
                <a16:creationId xmlns:a16="http://schemas.microsoft.com/office/drawing/2014/main" id="{1B9889ED-ECA7-D762-D591-E74DB79ACF9D}"/>
              </a:ext>
            </a:extLst>
          </p:cNvPr>
          <p:cNvSpPr txBox="1"/>
          <p:nvPr/>
        </p:nvSpPr>
        <p:spPr>
          <a:xfrm>
            <a:off x="2806871" y="7301602"/>
            <a:ext cx="1244251" cy="338554"/>
          </a:xfrm>
          <a:prstGeom prst="rect">
            <a:avLst/>
          </a:prstGeom>
          <a:noFill/>
        </p:spPr>
        <p:txBody>
          <a:bodyPr wrap="none" rtlCol="0">
            <a:spAutoFit/>
          </a:bodyPr>
          <a:lstStyle/>
          <a:p>
            <a:r>
              <a:rPr lang="en-US" dirty="0"/>
              <a:t>FIGURE #5</a:t>
            </a:r>
          </a:p>
        </p:txBody>
      </p:sp>
    </p:spTree>
    <p:extLst>
      <p:ext uri="{BB962C8B-B14F-4D97-AF65-F5344CB8AC3E}">
        <p14:creationId xmlns:p14="http://schemas.microsoft.com/office/powerpoint/2010/main" val="513410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4</a:t>
            </a:fld>
            <a:endParaRPr lang="en-US" dirty="0"/>
          </a:p>
        </p:txBody>
      </p:sp>
      <p:sp>
        <p:nvSpPr>
          <p:cNvPr id="5" name="TextBox 4">
            <a:extLst>
              <a:ext uri="{FF2B5EF4-FFF2-40B4-BE49-F238E27FC236}">
                <a16:creationId xmlns:a16="http://schemas.microsoft.com/office/drawing/2014/main" id="{B1CF0F45-D185-B7B4-90BD-61726C8393C5}"/>
              </a:ext>
            </a:extLst>
          </p:cNvPr>
          <p:cNvSpPr txBox="1"/>
          <p:nvPr/>
        </p:nvSpPr>
        <p:spPr>
          <a:xfrm>
            <a:off x="2806873" y="2565304"/>
            <a:ext cx="1244251" cy="338554"/>
          </a:xfrm>
          <a:prstGeom prst="rect">
            <a:avLst/>
          </a:prstGeom>
          <a:noFill/>
        </p:spPr>
        <p:txBody>
          <a:bodyPr wrap="none" rtlCol="0">
            <a:spAutoFit/>
          </a:bodyPr>
          <a:lstStyle/>
          <a:p>
            <a:r>
              <a:rPr lang="en-US" dirty="0"/>
              <a:t>FIGURE #6</a:t>
            </a:r>
          </a:p>
        </p:txBody>
      </p:sp>
      <p:pic>
        <p:nvPicPr>
          <p:cNvPr id="15" name="Picture 14">
            <a:extLst>
              <a:ext uri="{FF2B5EF4-FFF2-40B4-BE49-F238E27FC236}">
                <a16:creationId xmlns:a16="http://schemas.microsoft.com/office/drawing/2014/main" id="{ED7CFD3B-3F55-2827-2812-C0AAC5F696C5}"/>
              </a:ext>
            </a:extLst>
          </p:cNvPr>
          <p:cNvPicPr>
            <a:picLocks noChangeAspect="1"/>
          </p:cNvPicPr>
          <p:nvPr/>
        </p:nvPicPr>
        <p:blipFill>
          <a:blip r:embed="rId2"/>
          <a:stretch>
            <a:fillRect/>
          </a:stretch>
        </p:blipFill>
        <p:spPr>
          <a:xfrm>
            <a:off x="2087878" y="-28407"/>
            <a:ext cx="2682239" cy="2611962"/>
          </a:xfrm>
          <a:prstGeom prst="rect">
            <a:avLst/>
          </a:prstGeom>
        </p:spPr>
      </p:pic>
      <p:pic>
        <p:nvPicPr>
          <p:cNvPr id="2" name="46FCF19E-AE08-43D4-B087-2DD1FFA272F6" descr="IMG_4081.jpg">
            <a:extLst>
              <a:ext uri="{FF2B5EF4-FFF2-40B4-BE49-F238E27FC236}">
                <a16:creationId xmlns:a16="http://schemas.microsoft.com/office/drawing/2014/main" id="{31F9436A-2192-FC6E-FB63-CA5C4D2263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87021" y="2964818"/>
            <a:ext cx="3283957" cy="4378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4EFA0131-ED19-FD61-2036-F98687D457BA}"/>
              </a:ext>
            </a:extLst>
          </p:cNvPr>
          <p:cNvSpPr txBox="1"/>
          <p:nvPr/>
        </p:nvSpPr>
        <p:spPr>
          <a:xfrm>
            <a:off x="2806871" y="7343427"/>
            <a:ext cx="1244251" cy="338554"/>
          </a:xfrm>
          <a:prstGeom prst="rect">
            <a:avLst/>
          </a:prstGeom>
          <a:noFill/>
        </p:spPr>
        <p:txBody>
          <a:bodyPr wrap="none" rtlCol="0">
            <a:spAutoFit/>
          </a:bodyPr>
          <a:lstStyle/>
          <a:p>
            <a:r>
              <a:rPr lang="en-US" dirty="0"/>
              <a:t>FIGURE #7</a:t>
            </a:r>
          </a:p>
        </p:txBody>
      </p:sp>
    </p:spTree>
    <p:extLst>
      <p:ext uri="{BB962C8B-B14F-4D97-AF65-F5344CB8AC3E}">
        <p14:creationId xmlns:p14="http://schemas.microsoft.com/office/powerpoint/2010/main" val="3658702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7541" y="308242"/>
            <a:ext cx="6083585" cy="7212863"/>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Slide Number Placeholder 1"/>
          <p:cNvSpPr>
            <a:spLocks noGrp="1"/>
          </p:cNvSpPr>
          <p:nvPr>
            <p:ph type="sldNum" sz="quarter" idx="12"/>
          </p:nvPr>
        </p:nvSpPr>
        <p:spPr/>
        <p:txBody>
          <a:bodyPr/>
          <a:lstStyle/>
          <a:p>
            <a:fld id="{C554EB52-A39F-1E42-ACC2-3A5CA4B651D3}" type="slidenum">
              <a:rPr lang="en-US" smtClean="0"/>
              <a:pPr/>
              <a:t>5</a:t>
            </a:fld>
            <a:endParaRPr lang="en-US" dirty="0"/>
          </a:p>
        </p:txBody>
      </p:sp>
      <p:sp>
        <p:nvSpPr>
          <p:cNvPr id="4" name="Content Placeholder 3"/>
          <p:cNvSpPr>
            <a:spLocks noGrp="1"/>
          </p:cNvSpPr>
          <p:nvPr>
            <p:ph sz="quarter" idx="13"/>
          </p:nvPr>
        </p:nvSpPr>
        <p:spPr>
          <a:xfrm>
            <a:off x="357539" y="308242"/>
            <a:ext cx="6083585" cy="641143"/>
          </a:xfrm>
        </p:spPr>
        <p:txBody>
          <a:bodyPr>
            <a:normAutofit/>
          </a:bodyPr>
          <a:lstStyle/>
          <a:p>
            <a:r>
              <a:rPr lang="en-US" sz="1400" dirty="0"/>
              <a:t>CONTACT OUR SERVICE OR PARTS DEPARTMENT WITH ANY QUESTIONS</a:t>
            </a:r>
          </a:p>
          <a:p>
            <a:endParaRPr lang="en-US" dirty="0"/>
          </a:p>
        </p:txBody>
      </p:sp>
      <p:sp>
        <p:nvSpPr>
          <p:cNvPr id="6" name="TextBox 5">
            <a:extLst>
              <a:ext uri="{FF2B5EF4-FFF2-40B4-BE49-F238E27FC236}">
                <a16:creationId xmlns:a16="http://schemas.microsoft.com/office/drawing/2014/main" id="{3721EF0F-E02B-46DC-9902-56880C9A4D2D}"/>
              </a:ext>
            </a:extLst>
          </p:cNvPr>
          <p:cNvSpPr txBox="1"/>
          <p:nvPr/>
        </p:nvSpPr>
        <p:spPr>
          <a:xfrm>
            <a:off x="3249829" y="696624"/>
            <a:ext cx="3191297" cy="6894195"/>
          </a:xfrm>
          <a:prstGeom prst="rect">
            <a:avLst/>
          </a:prstGeom>
          <a:noFill/>
        </p:spPr>
        <p:txBody>
          <a:bodyPr wrap="square" rtlCol="0">
            <a:spAutoFit/>
          </a:bodyPr>
          <a:lstStyle/>
          <a:p>
            <a:pPr algn="ctr"/>
            <a:r>
              <a:rPr lang="en-US" sz="1800" b="1" dirty="0">
                <a:solidFill>
                  <a:srgbClr val="0B3588"/>
                </a:solidFill>
              </a:rPr>
              <a:t>PARTS</a:t>
            </a:r>
          </a:p>
          <a:p>
            <a:pPr algn="ctr"/>
            <a:r>
              <a:rPr lang="en-US" sz="1400" dirty="0">
                <a:solidFill>
                  <a:srgbClr val="0B3588"/>
                </a:solidFill>
              </a:rPr>
              <a:t> </a:t>
            </a:r>
            <a:endParaRPr lang="en-US" sz="1400" b="1" i="1" u="sng" dirty="0">
              <a:solidFill>
                <a:srgbClr val="0B3588"/>
              </a:solidFill>
            </a:endParaRPr>
          </a:p>
          <a:p>
            <a:pPr algn="ctr"/>
            <a:r>
              <a:rPr lang="fi-FI" sz="1400" b="1" i="1" u="sng" dirty="0">
                <a:solidFill>
                  <a:srgbClr val="0B3588"/>
                </a:solidFill>
              </a:rPr>
              <a:t>Director of Parts</a:t>
            </a:r>
          </a:p>
          <a:p>
            <a:pPr algn="ctr"/>
            <a:r>
              <a:rPr lang="fi-FI" sz="1400" dirty="0">
                <a:solidFill>
                  <a:srgbClr val="0B3588"/>
                </a:solidFill>
              </a:rPr>
              <a:t>Matt ”Woody” Woodman</a:t>
            </a:r>
          </a:p>
          <a:p>
            <a:pPr algn="ctr"/>
            <a:r>
              <a:rPr lang="fi-FI" sz="1400" dirty="0">
                <a:solidFill>
                  <a:schemeClr val="accent2"/>
                </a:solidFill>
                <a:hlinkClick r:id="rId3">
                  <a:extLst>
                    <a:ext uri="{A12FA001-AC4F-418D-AE19-62706E023703}">
                      <ahyp:hlinkClr xmlns:ahyp="http://schemas.microsoft.com/office/drawing/2018/hyperlinkcolor" val="tx"/>
                    </a:ext>
                  </a:extLst>
                </a:hlinkClick>
              </a:rPr>
              <a:t>mwoodman@newyorkbussales.com</a:t>
            </a:r>
            <a:endParaRPr lang="fi-FI" sz="1400" dirty="0">
              <a:solidFill>
                <a:schemeClr val="accent2"/>
              </a:solidFill>
            </a:endParaRPr>
          </a:p>
          <a:p>
            <a:pPr algn="ctr"/>
            <a:r>
              <a:rPr lang="fi-FI" sz="1400" dirty="0">
                <a:solidFill>
                  <a:srgbClr val="0B3588"/>
                </a:solidFill>
              </a:rPr>
              <a:t>CELL 315-271-9748</a:t>
            </a:r>
          </a:p>
          <a:p>
            <a:pPr algn="ctr"/>
            <a:endParaRPr lang="fi-FI" sz="800" b="1"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Gari McQuade</a:t>
            </a:r>
          </a:p>
          <a:p>
            <a:pPr algn="ctr"/>
            <a:r>
              <a:rPr lang="fi-FI" sz="1400" dirty="0">
                <a:solidFill>
                  <a:srgbClr val="0B3588"/>
                </a:solidFill>
                <a:hlinkClick r:id="rId4">
                  <a:extLst>
                    <a:ext uri="{A12FA001-AC4F-418D-AE19-62706E023703}">
                      <ahyp:hlinkClr xmlns:ahyp="http://schemas.microsoft.com/office/drawing/2018/hyperlinkcolor" val="tx"/>
                    </a:ext>
                  </a:extLst>
                </a:hlinkClick>
              </a:rPr>
              <a:t>gmcquade@newyorkbussales.com</a:t>
            </a:r>
            <a:endParaRPr lang="fi-FI" sz="1400" dirty="0">
              <a:solidFill>
                <a:srgbClr val="0B3588"/>
              </a:solidFill>
            </a:endParaRPr>
          </a:p>
          <a:p>
            <a:pPr algn="ctr"/>
            <a:r>
              <a:rPr lang="fi-FI" sz="800" dirty="0">
                <a:solidFill>
                  <a:srgbClr val="0B3588"/>
                </a:solidFill>
              </a:rPr>
              <a:t>                              </a:t>
            </a:r>
            <a:r>
              <a:rPr lang="fi-FI" sz="1400" dirty="0">
                <a:solidFill>
                  <a:srgbClr val="0B3588"/>
                </a:solidFill>
              </a:rPr>
              <a:t>Ted Nerveldine			</a:t>
            </a:r>
          </a:p>
          <a:p>
            <a:pPr algn="ctr"/>
            <a:r>
              <a:rPr lang="fi-FI" sz="1400" dirty="0">
                <a:solidFill>
                  <a:srgbClr val="0B3588"/>
                </a:solidFill>
                <a:hlinkClick r:id="rId5">
                  <a:extLst>
                    <a:ext uri="{A12FA001-AC4F-418D-AE19-62706E023703}">
                      <ahyp:hlinkClr xmlns:ahyp="http://schemas.microsoft.com/office/drawing/2018/hyperlinkcolor" val="tx"/>
                    </a:ext>
                  </a:extLst>
                </a:hlinkClick>
              </a:rPr>
              <a:t>tneveldine@newyorkbussales.com</a:t>
            </a:r>
            <a:r>
              <a:rPr lang="fi-FI" sz="1400" dirty="0">
                <a:solidFill>
                  <a:srgbClr val="0B3588"/>
                </a:solidFill>
              </a:rPr>
              <a:t> 	</a:t>
            </a:r>
            <a:endParaRPr lang="fi-FI" sz="800" dirty="0">
              <a:solidFill>
                <a:srgbClr val="0B3588"/>
              </a:solidFill>
              <a:hlinkClick r:id="rId6"/>
            </a:endParaRPr>
          </a:p>
          <a:p>
            <a:pPr algn="ctr"/>
            <a:r>
              <a:rPr lang="fi-FI" sz="1400" dirty="0">
                <a:solidFill>
                  <a:srgbClr val="0B3588"/>
                </a:solidFill>
              </a:rPr>
              <a:t>John Lewin</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jlewin@newyorkbussales.com</a:t>
            </a:r>
            <a:endParaRPr lang="fi-FI" sz="800" dirty="0">
              <a:solidFill>
                <a:srgbClr val="0B3588"/>
              </a:solidFill>
              <a:hlinkClick r:id="rId8"/>
            </a:endParaRPr>
          </a:p>
          <a:p>
            <a:pPr algn="ctr"/>
            <a:r>
              <a:rPr lang="fi-FI" sz="1400" dirty="0">
                <a:solidFill>
                  <a:srgbClr val="0B3588"/>
                </a:solidFill>
              </a:rPr>
              <a:t>      Garry Maniacek	</a:t>
            </a:r>
          </a:p>
          <a:p>
            <a:pPr algn="ctr"/>
            <a:r>
              <a:rPr lang="fi-FI" sz="1400" dirty="0">
                <a:solidFill>
                  <a:srgbClr val="0B3588"/>
                </a:solidFill>
                <a:hlinkClick r:id="rId9">
                  <a:extLst>
                    <a:ext uri="{A12FA001-AC4F-418D-AE19-62706E023703}">
                      <ahyp:hlinkClr xmlns:ahyp="http://schemas.microsoft.com/office/drawing/2018/hyperlinkcolor" val="tx"/>
                    </a:ext>
                  </a:extLst>
                </a:hlinkClick>
              </a:rPr>
              <a:t>gmaniacek@newyorkbussales.com</a:t>
            </a:r>
            <a:endParaRPr lang="fi-FI" sz="1400" dirty="0">
              <a:solidFill>
                <a:srgbClr val="0B3588"/>
              </a:solidFill>
            </a:endParaRPr>
          </a:p>
          <a:p>
            <a:pPr algn="ctr"/>
            <a:r>
              <a:rPr lang="fi-FI" sz="1400" dirty="0">
                <a:solidFill>
                  <a:srgbClr val="0B3588"/>
                </a:solidFill>
              </a:rPr>
              <a:t>Jim Mattner</a:t>
            </a:r>
          </a:p>
          <a:p>
            <a:pPr algn="ctr"/>
            <a:r>
              <a:rPr lang="fi-FI" sz="1400" dirty="0">
                <a:solidFill>
                  <a:schemeClr val="accent2"/>
                </a:solidFill>
                <a:hlinkClick r:id="rId10">
                  <a:extLst>
                    <a:ext uri="{A12FA001-AC4F-418D-AE19-62706E023703}">
                      <ahyp:hlinkClr xmlns:ahyp="http://schemas.microsoft.com/office/drawing/2018/hyperlinkcolor" val="tx"/>
                    </a:ext>
                  </a:extLst>
                </a:hlinkClick>
              </a:rPr>
              <a:t>jmattner@#newyorkbussales.com</a:t>
            </a:r>
            <a:endParaRPr lang="fi-FI" sz="1400" dirty="0">
              <a:solidFill>
                <a:schemeClr val="accent2"/>
              </a:solidFill>
            </a:endParaRPr>
          </a:p>
          <a:p>
            <a:pPr algn="ctr"/>
            <a:r>
              <a:rPr lang="fi-FI" sz="1400" dirty="0">
                <a:solidFill>
                  <a:srgbClr val="0B3588"/>
                </a:solidFill>
              </a:rPr>
              <a:t> 	</a:t>
            </a:r>
            <a:endParaRPr lang="fi-FI" sz="1400" dirty="0">
              <a:solidFill>
                <a:srgbClr val="0B3588"/>
              </a:solidFill>
              <a:hlinkClick r:id="rId11"/>
            </a:endParaRPr>
          </a:p>
          <a:p>
            <a:pPr algn="ctr"/>
            <a:r>
              <a:rPr lang="fi-FI" sz="1400" dirty="0">
                <a:solidFill>
                  <a:srgbClr val="0B3588"/>
                </a:solidFill>
              </a:rPr>
              <a:t> </a:t>
            </a:r>
            <a:r>
              <a:rPr lang="fi-FI" sz="1400" b="1" dirty="0">
                <a:solidFill>
                  <a:srgbClr val="0B3588"/>
                </a:solidFill>
              </a:rPr>
              <a:t>Albany/Middletown: 866-867-1100</a:t>
            </a:r>
          </a:p>
          <a:p>
            <a:pPr algn="ctr"/>
            <a:endParaRPr lang="fi-FI" sz="800" dirty="0">
              <a:solidFill>
                <a:srgbClr val="0B3588"/>
              </a:solidFill>
            </a:endParaRPr>
          </a:p>
          <a:p>
            <a:pPr algn="ctr"/>
            <a:r>
              <a:rPr lang="fi-FI" sz="1400" dirty="0">
                <a:solidFill>
                  <a:srgbClr val="0B3588"/>
                </a:solidFill>
              </a:rPr>
              <a:t>Sean Conway</a:t>
            </a:r>
          </a:p>
          <a:p>
            <a:pPr algn="ctr"/>
            <a:r>
              <a:rPr lang="fi-FI" sz="1400" dirty="0">
                <a:solidFill>
                  <a:srgbClr val="0B3588"/>
                </a:solidFill>
                <a:hlinkClick r:id="rId12">
                  <a:extLst>
                    <a:ext uri="{A12FA001-AC4F-418D-AE19-62706E023703}">
                      <ahyp:hlinkClr xmlns:ahyp="http://schemas.microsoft.com/office/drawing/2018/hyperlinkcolor" val="tx"/>
                    </a:ext>
                  </a:extLst>
                </a:hlinkClick>
              </a:rPr>
              <a:t>sconway@newyorkbussales.com</a:t>
            </a:r>
            <a:endParaRPr lang="fi-FI" sz="1400" dirty="0">
              <a:solidFill>
                <a:srgbClr val="0B3588"/>
              </a:solidFill>
            </a:endParaRPr>
          </a:p>
          <a:p>
            <a:pPr algn="ctr"/>
            <a:r>
              <a:rPr lang="sv-SE" sz="1400" dirty="0">
                <a:solidFill>
                  <a:srgbClr val="0B3588"/>
                </a:solidFill>
              </a:rPr>
              <a:t>Dan Haight</a:t>
            </a:r>
            <a:endParaRPr lang="fi-FI" sz="1400" dirty="0">
              <a:solidFill>
                <a:srgbClr val="0B3588"/>
              </a:solidFill>
            </a:endParaRPr>
          </a:p>
          <a:p>
            <a:pPr algn="ctr"/>
            <a:r>
              <a:rPr lang="fi-FI" sz="1400" dirty="0">
                <a:solidFill>
                  <a:srgbClr val="0B3588"/>
                </a:solidFill>
                <a:hlinkClick r:id="rId13">
                  <a:extLst>
                    <a:ext uri="{A12FA001-AC4F-418D-AE19-62706E023703}">
                      <ahyp:hlinkClr xmlns:ahyp="http://schemas.microsoft.com/office/drawing/2018/hyperlinkcolor" val="tx"/>
                    </a:ext>
                  </a:extLst>
                </a:hlinkClick>
              </a:rPr>
              <a:t>dhaight@newyorkbussales.com</a:t>
            </a:r>
          </a:p>
          <a:p>
            <a:pPr algn="ctr"/>
            <a:r>
              <a:rPr lang="fi-FI" sz="1400" dirty="0">
                <a:solidFill>
                  <a:srgbClr val="0B3588"/>
                </a:solidFill>
              </a:rPr>
              <a:t> </a:t>
            </a:r>
          </a:p>
          <a:p>
            <a:pPr algn="ctr"/>
            <a:r>
              <a:rPr lang="sv-SE" sz="1400" b="1" dirty="0">
                <a:solidFill>
                  <a:srgbClr val="0B3588"/>
                </a:solidFill>
              </a:rPr>
              <a:t>Rochester: 800-463-3232</a:t>
            </a:r>
          </a:p>
          <a:p>
            <a:pPr algn="ctr"/>
            <a:endParaRPr lang="sv-SE" sz="800" dirty="0">
              <a:solidFill>
                <a:srgbClr val="0B3588"/>
              </a:solidFill>
            </a:endParaRPr>
          </a:p>
          <a:p>
            <a:pPr algn="ctr"/>
            <a:r>
              <a:rPr lang="sv-SE" sz="1400" dirty="0">
                <a:solidFill>
                  <a:srgbClr val="0B3588"/>
                </a:solidFill>
              </a:rPr>
              <a:t>James Roeser</a:t>
            </a:r>
          </a:p>
          <a:p>
            <a:pPr algn="ctr"/>
            <a:r>
              <a:rPr lang="sv-SE" sz="1400" dirty="0">
                <a:solidFill>
                  <a:srgbClr val="0B3588"/>
                </a:solidFill>
                <a:hlinkClick r:id="rId14">
                  <a:extLst>
                    <a:ext uri="{A12FA001-AC4F-418D-AE19-62706E023703}">
                      <ahyp:hlinkClr xmlns:ahyp="http://schemas.microsoft.com/office/drawing/2018/hyperlinkcolor" val="tx"/>
                    </a:ext>
                  </a:extLst>
                </a:hlinkClick>
              </a:rPr>
              <a:t>jroeser@newyorkbussales.com</a:t>
            </a:r>
            <a:r>
              <a:rPr lang="sv-SE" sz="1400" dirty="0">
                <a:solidFill>
                  <a:srgbClr val="0B3588"/>
                </a:solidFill>
              </a:rPr>
              <a:t> </a:t>
            </a:r>
          </a:p>
          <a:p>
            <a:pPr algn="ctr"/>
            <a:r>
              <a:rPr lang="sv-SE" sz="1400" dirty="0">
                <a:solidFill>
                  <a:srgbClr val="0B3588"/>
                </a:solidFill>
              </a:rPr>
              <a:t>Tesea Cornwall</a:t>
            </a:r>
          </a:p>
          <a:p>
            <a:pPr algn="ctr"/>
            <a:r>
              <a:rPr lang="sv-SE" sz="1400" dirty="0">
                <a:solidFill>
                  <a:schemeClr val="accent2"/>
                </a:solidFill>
                <a:hlinkClick r:id="rId15">
                  <a:extLst>
                    <a:ext uri="{A12FA001-AC4F-418D-AE19-62706E023703}">
                      <ahyp:hlinkClr xmlns:ahyp="http://schemas.microsoft.com/office/drawing/2018/hyperlinkcolor" val="tx"/>
                    </a:ext>
                  </a:extLst>
                </a:hlinkClick>
              </a:rPr>
              <a:t>tcornwall@newyorkbussales.com</a:t>
            </a:r>
            <a:r>
              <a:rPr lang="sv-SE" sz="1400" dirty="0">
                <a:solidFill>
                  <a:schemeClr val="accent2"/>
                </a:solidFill>
              </a:rPr>
              <a:t> </a:t>
            </a:r>
          </a:p>
        </p:txBody>
      </p:sp>
      <p:sp>
        <p:nvSpPr>
          <p:cNvPr id="7" name="TextBox 6">
            <a:extLst>
              <a:ext uri="{FF2B5EF4-FFF2-40B4-BE49-F238E27FC236}">
                <a16:creationId xmlns:a16="http://schemas.microsoft.com/office/drawing/2014/main" id="{9A8286D0-4476-4CFE-A506-198A97A64E39}"/>
              </a:ext>
            </a:extLst>
          </p:cNvPr>
          <p:cNvSpPr txBox="1"/>
          <p:nvPr/>
        </p:nvSpPr>
        <p:spPr>
          <a:xfrm>
            <a:off x="357537" y="696624"/>
            <a:ext cx="3191297" cy="6478697"/>
          </a:xfrm>
          <a:prstGeom prst="rect">
            <a:avLst/>
          </a:prstGeom>
          <a:noFill/>
        </p:spPr>
        <p:txBody>
          <a:bodyPr wrap="square" rtlCol="0">
            <a:spAutoFit/>
          </a:bodyPr>
          <a:lstStyle/>
          <a:p>
            <a:pPr algn="ctr"/>
            <a:r>
              <a:rPr lang="en-US" sz="1800" b="1" dirty="0">
                <a:solidFill>
                  <a:srgbClr val="0B3588"/>
                </a:solidFill>
              </a:rPr>
              <a:t>SERVICE</a:t>
            </a:r>
          </a:p>
          <a:p>
            <a:pPr algn="ctr"/>
            <a:endParaRPr lang="en-US" sz="1200" b="1" dirty="0">
              <a:solidFill>
                <a:srgbClr val="0B3588"/>
              </a:solidFill>
            </a:endParaRPr>
          </a:p>
          <a:p>
            <a:pPr algn="ctr"/>
            <a:r>
              <a:rPr lang="en-US" sz="1400" b="1" i="1" u="sng" dirty="0">
                <a:solidFill>
                  <a:srgbClr val="0B3588"/>
                </a:solidFill>
              </a:rPr>
              <a:t>Director of Service</a:t>
            </a:r>
          </a:p>
          <a:p>
            <a:pPr algn="ctr"/>
            <a:r>
              <a:rPr lang="en-US" sz="1400" dirty="0">
                <a:solidFill>
                  <a:srgbClr val="0B3588"/>
                </a:solidFill>
              </a:rPr>
              <a:t>Ryan Hemund</a:t>
            </a:r>
          </a:p>
          <a:p>
            <a:pPr algn="ctr"/>
            <a:r>
              <a:rPr lang="en-US" sz="1400" dirty="0">
                <a:solidFill>
                  <a:srgbClr val="0B3588"/>
                </a:solidFill>
                <a:hlinkClick r:id="rId16">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r>
              <a:rPr lang="en-US" sz="1400" dirty="0">
                <a:solidFill>
                  <a:srgbClr val="0B3588"/>
                </a:solidFill>
              </a:rPr>
              <a:t>CELL 315-561-9121</a:t>
            </a:r>
          </a:p>
          <a:p>
            <a:pPr algn="ctr"/>
            <a:endParaRPr lang="en-US" sz="8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Daryl Wallace</a:t>
            </a:r>
          </a:p>
          <a:p>
            <a:pPr algn="ctr"/>
            <a:r>
              <a:rPr lang="fi-FI" sz="1400" dirty="0">
                <a:solidFill>
                  <a:schemeClr val="accent2"/>
                </a:solidFill>
                <a:hlinkClick r:id="rId17">
                  <a:extLst>
                    <a:ext uri="{A12FA001-AC4F-418D-AE19-62706E023703}">
                      <ahyp:hlinkClr xmlns:ahyp="http://schemas.microsoft.com/office/drawing/2018/hyperlinkcolor" val="tx"/>
                    </a:ext>
                  </a:extLst>
                </a:hlinkClick>
              </a:rPr>
              <a:t>dwallace@newyorkbussales.com</a:t>
            </a:r>
            <a:endParaRPr lang="fi-FI" sz="1400" dirty="0">
              <a:solidFill>
                <a:schemeClr val="accent2"/>
              </a:solidFill>
            </a:endParaRPr>
          </a:p>
          <a:p>
            <a:pPr algn="ctr"/>
            <a:r>
              <a:rPr lang="fi-FI" sz="1400" dirty="0">
                <a:solidFill>
                  <a:srgbClr val="0B3588"/>
                </a:solidFill>
              </a:rPr>
              <a:t>          Brian Lamaitis		</a:t>
            </a:r>
          </a:p>
          <a:p>
            <a:pPr algn="ctr"/>
            <a:r>
              <a:rPr lang="fi-FI" sz="1400" dirty="0">
                <a:solidFill>
                  <a:srgbClr val="0B3588"/>
                </a:solidFill>
                <a:hlinkClick r:id="rId18">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19">
                  <a:extLst>
                    <a:ext uri="{A12FA001-AC4F-418D-AE19-62706E023703}">
                      <ahyp:hlinkClr xmlns:ahyp="http://schemas.microsoft.com/office/drawing/2018/hyperlinkcolor" val="tx"/>
                    </a:ext>
                  </a:extLst>
                </a:hlinkClick>
              </a:rPr>
              <a:t>breith@newyorkbussales.com</a:t>
            </a:r>
            <a:endParaRPr lang="fi-FI" sz="800" dirty="0">
              <a:solidFill>
                <a:srgbClr val="0B3588"/>
              </a:solidFill>
              <a:hlinkClick r:id="rId8"/>
            </a:endParaRPr>
          </a:p>
          <a:p>
            <a:pPr algn="ctr"/>
            <a:r>
              <a:rPr lang="fi-FI" sz="1400" dirty="0">
                <a:solidFill>
                  <a:srgbClr val="0B3588"/>
                </a:solidFill>
              </a:rPr>
              <a:t>    Phil Tucker	</a:t>
            </a:r>
          </a:p>
          <a:p>
            <a:pPr algn="ctr"/>
            <a:r>
              <a:rPr lang="fi-FI" sz="1400" dirty="0">
                <a:solidFill>
                  <a:srgbClr val="0B3588"/>
                </a:solidFill>
                <a:hlinkClick r:id="rId20">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1"/>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21">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Rochester: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22">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8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Mc Donald</a:t>
            </a:r>
          </a:p>
          <a:p>
            <a:pPr algn="ctr"/>
            <a:r>
              <a:rPr lang="sv-SE" sz="1300" dirty="0">
                <a:solidFill>
                  <a:srgbClr val="0B3588"/>
                </a:solidFill>
                <a:hlinkClick r:id="rId23">
                  <a:extLst>
                    <a:ext uri="{A12FA001-AC4F-418D-AE19-62706E023703}">
                      <ahyp:hlinkClr xmlns:ahyp="http://schemas.microsoft.com/office/drawing/2018/hyperlinkcolor" val="tx"/>
                    </a:ext>
                  </a:extLst>
                </a:hlinkClick>
              </a:rPr>
              <a:t>mmcdonald@newyorkbussales.com</a:t>
            </a:r>
            <a:r>
              <a:rPr lang="sv-SE" sz="1300" dirty="0">
                <a:solidFill>
                  <a:srgbClr val="0B3588"/>
                </a:solidFill>
              </a:rPr>
              <a:t> </a:t>
            </a:r>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24">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spTree>
    <p:extLst>
      <p:ext uri="{BB962C8B-B14F-4D97-AF65-F5344CB8AC3E}">
        <p14:creationId xmlns:p14="http://schemas.microsoft.com/office/powerpoint/2010/main" val="3355240659"/>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CE6F2E10-205E-4C0B-8D1C-7F7B7B56E293}"/>
</file>

<file path=customXml/itemProps2.xml><?xml version="1.0" encoding="utf-8"?>
<ds:datastoreItem xmlns:ds="http://schemas.openxmlformats.org/officeDocument/2006/customXml" ds:itemID="{F95023D5-3DCF-4F12-A2ED-8FC2ACDA7A38}"/>
</file>

<file path=customXml/itemProps3.xml><?xml version="1.0" encoding="utf-8"?>
<ds:datastoreItem xmlns:ds="http://schemas.openxmlformats.org/officeDocument/2006/customXml" ds:itemID="{6DB18843-DBF6-4EDE-8AFB-30494656FFE5}"/>
</file>

<file path=docProps/app.xml><?xml version="1.0" encoding="utf-8"?>
<Properties xmlns="http://schemas.openxmlformats.org/officeDocument/2006/extended-properties" xmlns:vt="http://schemas.openxmlformats.org/officeDocument/2006/docPropsVTypes">
  <TotalTime>3504</TotalTime>
  <Words>571</Words>
  <Application>Microsoft Office PowerPoint</Application>
  <PresentationFormat>Letter Paper (8.5x11 in)</PresentationFormat>
  <Paragraphs>100</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 Service Update #23-0303</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80</cp:revision>
  <dcterms:created xsi:type="dcterms:W3CDTF">2015-10-07T13:47:43Z</dcterms:created>
  <dcterms:modified xsi:type="dcterms:W3CDTF">2023-03-03T20:36:00Z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