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handoutMasterIdLst>
    <p:handoutMasterId r:id="rId6"/>
  </p:handoutMasterIdLst>
  <p:sldIdLst>
    <p:sldId id="256" r:id="rId2"/>
    <p:sldId id="265" r:id="rId3"/>
    <p:sldId id="259" r:id="rId4"/>
  </p:sldIdLst>
  <p:sldSz cx="6858000" cy="9144000" type="letter"/>
  <p:notesSz cx="6858000" cy="9144000"/>
  <p:defaultTextStyle>
    <a:defPPr>
      <a:defRPr lang="en-US"/>
    </a:defPPr>
    <a:lvl1pPr marL="0" algn="l" defTabSz="410291" rtl="0" eaLnBrk="1" latinLnBrk="0" hangingPunct="1">
      <a:defRPr sz="1600" kern="1200">
        <a:solidFill>
          <a:schemeClr val="tx1"/>
        </a:solidFill>
        <a:latin typeface="+mn-lt"/>
        <a:ea typeface="+mn-ea"/>
        <a:cs typeface="+mn-cs"/>
      </a:defRPr>
    </a:lvl1pPr>
    <a:lvl2pPr marL="410291" algn="l" defTabSz="410291" rtl="0" eaLnBrk="1" latinLnBrk="0" hangingPunct="1">
      <a:defRPr sz="1600" kern="1200">
        <a:solidFill>
          <a:schemeClr val="tx1"/>
        </a:solidFill>
        <a:latin typeface="+mn-lt"/>
        <a:ea typeface="+mn-ea"/>
        <a:cs typeface="+mn-cs"/>
      </a:defRPr>
    </a:lvl2pPr>
    <a:lvl3pPr marL="820583" algn="l" defTabSz="410291" rtl="0" eaLnBrk="1" latinLnBrk="0" hangingPunct="1">
      <a:defRPr sz="1600" kern="1200">
        <a:solidFill>
          <a:schemeClr val="tx1"/>
        </a:solidFill>
        <a:latin typeface="+mn-lt"/>
        <a:ea typeface="+mn-ea"/>
        <a:cs typeface="+mn-cs"/>
      </a:defRPr>
    </a:lvl3pPr>
    <a:lvl4pPr marL="1230874" algn="l" defTabSz="410291" rtl="0" eaLnBrk="1" latinLnBrk="0" hangingPunct="1">
      <a:defRPr sz="1600" kern="1200">
        <a:solidFill>
          <a:schemeClr val="tx1"/>
        </a:solidFill>
        <a:latin typeface="+mn-lt"/>
        <a:ea typeface="+mn-ea"/>
        <a:cs typeface="+mn-cs"/>
      </a:defRPr>
    </a:lvl4pPr>
    <a:lvl5pPr marL="1641165" algn="l" defTabSz="410291" rtl="0" eaLnBrk="1" latinLnBrk="0" hangingPunct="1">
      <a:defRPr sz="1600" kern="1200">
        <a:solidFill>
          <a:schemeClr val="tx1"/>
        </a:solidFill>
        <a:latin typeface="+mn-lt"/>
        <a:ea typeface="+mn-ea"/>
        <a:cs typeface="+mn-cs"/>
      </a:defRPr>
    </a:lvl5pPr>
    <a:lvl6pPr marL="2051456" algn="l" defTabSz="410291" rtl="0" eaLnBrk="1" latinLnBrk="0" hangingPunct="1">
      <a:defRPr sz="1600" kern="1200">
        <a:solidFill>
          <a:schemeClr val="tx1"/>
        </a:solidFill>
        <a:latin typeface="+mn-lt"/>
        <a:ea typeface="+mn-ea"/>
        <a:cs typeface="+mn-cs"/>
      </a:defRPr>
    </a:lvl6pPr>
    <a:lvl7pPr marL="2461748" algn="l" defTabSz="410291" rtl="0" eaLnBrk="1" latinLnBrk="0" hangingPunct="1">
      <a:defRPr sz="1600" kern="1200">
        <a:solidFill>
          <a:schemeClr val="tx1"/>
        </a:solidFill>
        <a:latin typeface="+mn-lt"/>
        <a:ea typeface="+mn-ea"/>
        <a:cs typeface="+mn-cs"/>
      </a:defRPr>
    </a:lvl7pPr>
    <a:lvl8pPr marL="2872039" algn="l" defTabSz="410291" rtl="0" eaLnBrk="1" latinLnBrk="0" hangingPunct="1">
      <a:defRPr sz="1600" kern="1200">
        <a:solidFill>
          <a:schemeClr val="tx1"/>
        </a:solidFill>
        <a:latin typeface="+mn-lt"/>
        <a:ea typeface="+mn-ea"/>
        <a:cs typeface="+mn-cs"/>
      </a:defRPr>
    </a:lvl8pPr>
    <a:lvl9pPr marL="3282330" algn="l" defTabSz="410291" rtl="0" eaLnBrk="1" latinLnBrk="0" hangingPunct="1">
      <a:defRPr sz="1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0B358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43"/>
  </p:normalViewPr>
  <p:slideViewPr>
    <p:cSldViewPr snapToGrid="0" snapToObjects="1">
      <p:cViewPr varScale="1">
        <p:scale>
          <a:sx n="51" d="100"/>
          <a:sy n="51" d="100"/>
        </p:scale>
        <p:origin x="2412" y="7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 Id="rId14"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Johnston" userId="83f87ad2-7f60-4aca-8bea-4ecd60af5197" providerId="ADAL" clId="{16A43935-E0ED-4ABB-A86C-23F50B09ECBD}"/>
    <pc:docChg chg="modSld">
      <pc:chgData name="John Johnston" userId="83f87ad2-7f60-4aca-8bea-4ecd60af5197" providerId="ADAL" clId="{16A43935-E0ED-4ABB-A86C-23F50B09ECBD}" dt="2023-02-11T14:26:18.412" v="4" actId="20577"/>
      <pc:docMkLst>
        <pc:docMk/>
      </pc:docMkLst>
      <pc:sldChg chg="modSp mod">
        <pc:chgData name="John Johnston" userId="83f87ad2-7f60-4aca-8bea-4ecd60af5197" providerId="ADAL" clId="{16A43935-E0ED-4ABB-A86C-23F50B09ECBD}" dt="2023-02-11T14:26:18.412" v="4" actId="20577"/>
        <pc:sldMkLst>
          <pc:docMk/>
          <pc:sldMk cId="348455383" sldId="256"/>
        </pc:sldMkLst>
        <pc:spChg chg="mod">
          <ac:chgData name="John Johnston" userId="83f87ad2-7f60-4aca-8bea-4ecd60af5197" providerId="ADAL" clId="{16A43935-E0ED-4ABB-A86C-23F50B09ECBD}" dt="2023-02-11T14:26:18.412" v="4" actId="20577"/>
          <ac:spMkLst>
            <pc:docMk/>
            <pc:sldMk cId="348455383" sldId="256"/>
            <ac:spMk id="9"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DCC383F-51E1-3D4F-B4B0-3917E0347180}" type="datetimeFigureOut">
              <a:rPr lang="en-US" smtClean="0"/>
              <a:t>2/11/2023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1B4757C-0BA5-EC4C-B2BD-8AEB508D7B9B}" type="slidenum">
              <a:rPr lang="en-US" smtClean="0"/>
              <a:t>‹#›</a:t>
            </a:fld>
            <a:endParaRPr lang="en-US" dirty="0"/>
          </a:p>
        </p:txBody>
      </p:sp>
    </p:spTree>
    <p:extLst>
      <p:ext uri="{BB962C8B-B14F-4D97-AF65-F5344CB8AC3E}">
        <p14:creationId xmlns:p14="http://schemas.microsoft.com/office/powerpoint/2010/main" val="31350450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A0BDDD-B561-7543-BC21-7B3E9B5D8538}" type="datetimeFigureOut">
              <a:rPr lang="en-US" smtClean="0"/>
              <a:t>2/11/2023</a:t>
            </a:fld>
            <a:endParaRPr lang="en-US" dirty="0"/>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854713-6AB7-CA4B-8619-5D14F8BCFE25}" type="slidenum">
              <a:rPr lang="en-US" smtClean="0"/>
              <a:t>‹#›</a:t>
            </a:fld>
            <a:endParaRPr lang="en-US" dirty="0"/>
          </a:p>
        </p:txBody>
      </p:sp>
    </p:spTree>
    <p:extLst>
      <p:ext uri="{BB962C8B-B14F-4D97-AF65-F5344CB8AC3E}">
        <p14:creationId xmlns:p14="http://schemas.microsoft.com/office/powerpoint/2010/main" val="3455064031"/>
      </p:ext>
    </p:extLst>
  </p:cSld>
  <p:clrMap bg1="lt1" tx1="dk1" bg2="lt2" tx2="dk2" accent1="accent1" accent2="accent2" accent3="accent3" accent4="accent4" accent5="accent5" accent6="accent6" hlink="hlink" folHlink="folHlink"/>
  <p:hf hdr="0" ftr="0" dt="0"/>
  <p:notesStyle>
    <a:lvl1pPr marL="0" algn="l" defTabSz="410291" rtl="0" eaLnBrk="1" latinLnBrk="0" hangingPunct="1">
      <a:defRPr sz="1100" kern="1200">
        <a:solidFill>
          <a:schemeClr val="tx1"/>
        </a:solidFill>
        <a:latin typeface="+mn-lt"/>
        <a:ea typeface="+mn-ea"/>
        <a:cs typeface="+mn-cs"/>
      </a:defRPr>
    </a:lvl1pPr>
    <a:lvl2pPr marL="410291" algn="l" defTabSz="410291" rtl="0" eaLnBrk="1" latinLnBrk="0" hangingPunct="1">
      <a:defRPr sz="1100" kern="1200">
        <a:solidFill>
          <a:schemeClr val="tx1"/>
        </a:solidFill>
        <a:latin typeface="+mn-lt"/>
        <a:ea typeface="+mn-ea"/>
        <a:cs typeface="+mn-cs"/>
      </a:defRPr>
    </a:lvl2pPr>
    <a:lvl3pPr marL="820583" algn="l" defTabSz="410291" rtl="0" eaLnBrk="1" latinLnBrk="0" hangingPunct="1">
      <a:defRPr sz="1100" kern="1200">
        <a:solidFill>
          <a:schemeClr val="tx1"/>
        </a:solidFill>
        <a:latin typeface="+mn-lt"/>
        <a:ea typeface="+mn-ea"/>
        <a:cs typeface="+mn-cs"/>
      </a:defRPr>
    </a:lvl3pPr>
    <a:lvl4pPr marL="1230874" algn="l" defTabSz="410291" rtl="0" eaLnBrk="1" latinLnBrk="0" hangingPunct="1">
      <a:defRPr sz="1100" kern="1200">
        <a:solidFill>
          <a:schemeClr val="tx1"/>
        </a:solidFill>
        <a:latin typeface="+mn-lt"/>
        <a:ea typeface="+mn-ea"/>
        <a:cs typeface="+mn-cs"/>
      </a:defRPr>
    </a:lvl4pPr>
    <a:lvl5pPr marL="1641165" algn="l" defTabSz="410291" rtl="0" eaLnBrk="1" latinLnBrk="0" hangingPunct="1">
      <a:defRPr sz="1100" kern="1200">
        <a:solidFill>
          <a:schemeClr val="tx1"/>
        </a:solidFill>
        <a:latin typeface="+mn-lt"/>
        <a:ea typeface="+mn-ea"/>
        <a:cs typeface="+mn-cs"/>
      </a:defRPr>
    </a:lvl5pPr>
    <a:lvl6pPr marL="2051456" algn="l" defTabSz="410291" rtl="0" eaLnBrk="1" latinLnBrk="0" hangingPunct="1">
      <a:defRPr sz="1100" kern="1200">
        <a:solidFill>
          <a:schemeClr val="tx1"/>
        </a:solidFill>
        <a:latin typeface="+mn-lt"/>
        <a:ea typeface="+mn-ea"/>
        <a:cs typeface="+mn-cs"/>
      </a:defRPr>
    </a:lvl6pPr>
    <a:lvl7pPr marL="2461748" algn="l" defTabSz="410291" rtl="0" eaLnBrk="1" latinLnBrk="0" hangingPunct="1">
      <a:defRPr sz="1100" kern="1200">
        <a:solidFill>
          <a:schemeClr val="tx1"/>
        </a:solidFill>
        <a:latin typeface="+mn-lt"/>
        <a:ea typeface="+mn-ea"/>
        <a:cs typeface="+mn-cs"/>
      </a:defRPr>
    </a:lvl7pPr>
    <a:lvl8pPr marL="2872039" algn="l" defTabSz="410291" rtl="0" eaLnBrk="1" latinLnBrk="0" hangingPunct="1">
      <a:defRPr sz="1100" kern="1200">
        <a:solidFill>
          <a:schemeClr val="tx1"/>
        </a:solidFill>
        <a:latin typeface="+mn-lt"/>
        <a:ea typeface="+mn-ea"/>
        <a:cs typeface="+mn-cs"/>
      </a:defRPr>
    </a:lvl8pPr>
    <a:lvl9pPr marL="3282330" algn="l" defTabSz="410291"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Set up as a table would make it easier to edit</a:t>
            </a:r>
          </a:p>
          <a:p>
            <a:endParaRPr lang="en-US" dirty="0"/>
          </a:p>
          <a:p>
            <a:r>
              <a:rPr lang="en-US" dirty="0"/>
              <a:t>Add additional pages</a:t>
            </a:r>
          </a:p>
        </p:txBody>
      </p:sp>
      <p:sp>
        <p:nvSpPr>
          <p:cNvPr id="4" name="Slide Number Placeholder 3"/>
          <p:cNvSpPr>
            <a:spLocks noGrp="1"/>
          </p:cNvSpPr>
          <p:nvPr>
            <p:ph type="sldNum" sz="quarter" idx="10"/>
          </p:nvPr>
        </p:nvSpPr>
        <p:spPr/>
        <p:txBody>
          <a:bodyPr/>
          <a:lstStyle/>
          <a:p>
            <a:fld id="{00854713-6AB7-CA4B-8619-5D14F8BCFE25}" type="slidenum">
              <a:rPr lang="en-US" smtClean="0"/>
              <a:t>3</a:t>
            </a:fld>
            <a:endParaRPr lang="en-US" dirty="0"/>
          </a:p>
        </p:txBody>
      </p:sp>
    </p:spTree>
    <p:extLst>
      <p:ext uri="{BB962C8B-B14F-4D97-AF65-F5344CB8AC3E}">
        <p14:creationId xmlns:p14="http://schemas.microsoft.com/office/powerpoint/2010/main" val="1375007602"/>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4.jpg"/><Relationship Id="rId3" Type="http://schemas.openxmlformats.org/officeDocument/2006/relationships/hyperlink" Target="https://www.facebook.com/New-York-Bus-Sales-LLC-280877326166/timeline/" TargetMode="External"/><Relationship Id="rId7" Type="http://schemas.openxmlformats.org/officeDocument/2006/relationships/hyperlink" Target="https://twitter.com/nybussales" TargetMode="External"/><Relationship Id="rId2" Type="http://schemas.openxmlformats.org/officeDocument/2006/relationships/image" Target="../media/image1.jpg"/><Relationship Id="rId1" Type="http://schemas.openxmlformats.org/officeDocument/2006/relationships/slideMaster" Target="../slideMasters/slideMaster1.xml"/><Relationship Id="rId6" Type="http://schemas.openxmlformats.org/officeDocument/2006/relationships/image" Target="../media/image3.jpg"/><Relationship Id="rId5" Type="http://schemas.openxmlformats.org/officeDocument/2006/relationships/hyperlink" Target="https://instagram.com/newyorkbussales/" TargetMode="External"/><Relationship Id="rId10" Type="http://schemas.openxmlformats.org/officeDocument/2006/relationships/hyperlink" Target="http://www.nyhma.org/viewforum.php?f=2&amp;start=0" TargetMode="External"/><Relationship Id="rId4" Type="http://schemas.openxmlformats.org/officeDocument/2006/relationships/image" Target="../media/image2.jpg"/><Relationship Id="rId9" Type="http://schemas.openxmlformats.org/officeDocument/2006/relationships/hyperlink" Target="http://newyorkbussales.com/" TargetMode="External"/></Relationships>
</file>

<file path=ppt/slideLayouts/_rels/slideLayout2.xml.rels><?xml version="1.0" encoding="UTF-8" standalone="yes"?>
<Relationships xmlns="http://schemas.openxmlformats.org/package/2006/relationships"><Relationship Id="rId8" Type="http://schemas.openxmlformats.org/officeDocument/2006/relationships/hyperlink" Target="http://newyorkbussales.com/" TargetMode="External"/><Relationship Id="rId3" Type="http://schemas.openxmlformats.org/officeDocument/2006/relationships/image" Target="../media/image2.jpg"/><Relationship Id="rId7" Type="http://schemas.openxmlformats.org/officeDocument/2006/relationships/image" Target="../media/image4.jpg"/><Relationship Id="rId2" Type="http://schemas.openxmlformats.org/officeDocument/2006/relationships/hyperlink" Target="https://www.facebook.com/New-York-Bus-Sales-LLC-280877326166/timeline/" TargetMode="External"/><Relationship Id="rId1" Type="http://schemas.openxmlformats.org/officeDocument/2006/relationships/slideMaster" Target="../slideMasters/slideMaster1.xml"/><Relationship Id="rId6" Type="http://schemas.openxmlformats.org/officeDocument/2006/relationships/hyperlink" Target="https://twitter.com/nybussales" TargetMode="External"/><Relationship Id="rId5" Type="http://schemas.openxmlformats.org/officeDocument/2006/relationships/image" Target="../media/image3.jpg"/><Relationship Id="rId4" Type="http://schemas.openxmlformats.org/officeDocument/2006/relationships/hyperlink" Target="https://instagram.com/newyorkbussales/" TargetMode="External"/><Relationship Id="rId9" Type="http://schemas.openxmlformats.org/officeDocument/2006/relationships/hyperlink" Target="http://www.nyhma.org/viewforum.php?f=2&amp;start=0" TargetMode="External"/></Relationships>
</file>

<file path=ppt/slideLayouts/_rels/slideLayout3.xml.rels><?xml version="1.0" encoding="UTF-8" standalone="yes"?>
<Relationships xmlns="http://schemas.openxmlformats.org/package/2006/relationships"><Relationship Id="rId8" Type="http://schemas.openxmlformats.org/officeDocument/2006/relationships/hyperlink" Target="http://newyorkbussales.com/" TargetMode="External"/><Relationship Id="rId3" Type="http://schemas.openxmlformats.org/officeDocument/2006/relationships/image" Target="../media/image2.jpg"/><Relationship Id="rId7" Type="http://schemas.openxmlformats.org/officeDocument/2006/relationships/image" Target="../media/image4.jpg"/><Relationship Id="rId2" Type="http://schemas.openxmlformats.org/officeDocument/2006/relationships/hyperlink" Target="https://www.facebook.com/New-York-Bus-Sales-LLC-280877326166/timeline/" TargetMode="External"/><Relationship Id="rId1" Type="http://schemas.openxmlformats.org/officeDocument/2006/relationships/slideMaster" Target="../slideMasters/slideMaster1.xml"/><Relationship Id="rId6" Type="http://schemas.openxmlformats.org/officeDocument/2006/relationships/hyperlink" Target="https://twitter.com/nybussales" TargetMode="External"/><Relationship Id="rId5" Type="http://schemas.openxmlformats.org/officeDocument/2006/relationships/image" Target="../media/image3.jpg"/><Relationship Id="rId4" Type="http://schemas.openxmlformats.org/officeDocument/2006/relationships/hyperlink" Target="https://instagram.com/newyorkbussales/" TargetMode="External"/><Relationship Id="rId9" Type="http://schemas.openxmlformats.org/officeDocument/2006/relationships/hyperlink" Target="http://www.nyhma.org/viewforum.php?f=2&amp;start=0" TargetMode="External"/></Relationships>
</file>

<file path=ppt/slideLayouts/_rels/slideLayout4.xml.rels><?xml version="1.0" encoding="UTF-8" standalone="yes"?>
<Relationships xmlns="http://schemas.openxmlformats.org/package/2006/relationships"><Relationship Id="rId8" Type="http://schemas.openxmlformats.org/officeDocument/2006/relationships/hyperlink" Target="http://newyorkbussales.com/" TargetMode="External"/><Relationship Id="rId3" Type="http://schemas.openxmlformats.org/officeDocument/2006/relationships/image" Target="../media/image2.jpg"/><Relationship Id="rId7" Type="http://schemas.openxmlformats.org/officeDocument/2006/relationships/image" Target="../media/image4.jpg"/><Relationship Id="rId2" Type="http://schemas.openxmlformats.org/officeDocument/2006/relationships/hyperlink" Target="https://www.facebook.com/New-York-Bus-Sales-LLC-280877326166/timeline/" TargetMode="External"/><Relationship Id="rId1" Type="http://schemas.openxmlformats.org/officeDocument/2006/relationships/slideMaster" Target="../slideMasters/slideMaster1.xml"/><Relationship Id="rId6" Type="http://schemas.openxmlformats.org/officeDocument/2006/relationships/hyperlink" Target="https://twitter.com/nybussales" TargetMode="External"/><Relationship Id="rId5" Type="http://schemas.openxmlformats.org/officeDocument/2006/relationships/image" Target="../media/image3.jpg"/><Relationship Id="rId4" Type="http://schemas.openxmlformats.org/officeDocument/2006/relationships/hyperlink" Target="https://instagram.com/newyorkbussales/" TargetMode="External"/><Relationship Id="rId9" Type="http://schemas.openxmlformats.org/officeDocument/2006/relationships/hyperlink" Target="http://www.nyhma.org/viewforum.php?f=2&amp;start=0" TargetMode="External"/></Relationships>
</file>

<file path=ppt/slideLayouts/_rels/slideLayout5.xml.rels><?xml version="1.0" encoding="UTF-8" standalone="yes"?>
<Relationships xmlns="http://schemas.openxmlformats.org/package/2006/relationships"><Relationship Id="rId8" Type="http://schemas.openxmlformats.org/officeDocument/2006/relationships/hyperlink" Target="http://newyorkbussales.com/" TargetMode="External"/><Relationship Id="rId3" Type="http://schemas.openxmlformats.org/officeDocument/2006/relationships/image" Target="../media/image2.jpg"/><Relationship Id="rId7" Type="http://schemas.openxmlformats.org/officeDocument/2006/relationships/image" Target="../media/image4.jpg"/><Relationship Id="rId2" Type="http://schemas.openxmlformats.org/officeDocument/2006/relationships/hyperlink" Target="https://www.facebook.com/New-York-Bus-Sales-LLC-280877326166/timeline/" TargetMode="External"/><Relationship Id="rId1" Type="http://schemas.openxmlformats.org/officeDocument/2006/relationships/slideMaster" Target="../slideMasters/slideMaster1.xml"/><Relationship Id="rId6" Type="http://schemas.openxmlformats.org/officeDocument/2006/relationships/hyperlink" Target="https://twitter.com/nybussales" TargetMode="External"/><Relationship Id="rId5" Type="http://schemas.openxmlformats.org/officeDocument/2006/relationships/image" Target="../media/image3.jpg"/><Relationship Id="rId4" Type="http://schemas.openxmlformats.org/officeDocument/2006/relationships/hyperlink" Target="https://instagram.com/newyorkbussales/" TargetMode="External"/><Relationship Id="rId9" Type="http://schemas.openxmlformats.org/officeDocument/2006/relationships/hyperlink" Target="http://www.nyhma.org/viewforum.php?f=2&amp;start=0"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Content Placeholder 2"/>
          <p:cNvSpPr>
            <a:spLocks noGrp="1"/>
          </p:cNvSpPr>
          <p:nvPr>
            <p:ph sz="quarter" idx="15" hasCustomPrompt="1"/>
          </p:nvPr>
        </p:nvSpPr>
        <p:spPr>
          <a:xfrm>
            <a:off x="342900" y="3825183"/>
            <a:ext cx="6172200" cy="339725"/>
          </a:xfrm>
        </p:spPr>
        <p:txBody>
          <a:bodyPr>
            <a:noAutofit/>
          </a:bodyPr>
          <a:lstStyle>
            <a:lvl1pPr marL="0" indent="0">
              <a:buNone/>
              <a:defRPr sz="1600" b="1">
                <a:solidFill>
                  <a:schemeClr val="accent1"/>
                </a:solidFill>
              </a:defRPr>
            </a:lvl1pPr>
          </a:lstStyle>
          <a:p>
            <a:pPr lvl="0"/>
            <a:r>
              <a:rPr lang="en-US" dirty="0"/>
              <a:t>CLICK TO EDIT MASTER TITLE </a:t>
            </a:r>
          </a:p>
        </p:txBody>
      </p:sp>
      <p:sp>
        <p:nvSpPr>
          <p:cNvPr id="6"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8" name="Rectangle 7"/>
          <p:cNvSpPr/>
          <p:nvPr userDrawn="1"/>
        </p:nvSpPr>
        <p:spPr>
          <a:xfrm>
            <a:off x="0" y="1249879"/>
            <a:ext cx="6858000" cy="782121"/>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0" y="2032000"/>
            <a:ext cx="6858000" cy="84667"/>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Title 1"/>
          <p:cNvSpPr>
            <a:spLocks noGrp="1"/>
          </p:cNvSpPr>
          <p:nvPr>
            <p:ph type="title" hasCustomPrompt="1"/>
          </p:nvPr>
        </p:nvSpPr>
        <p:spPr>
          <a:xfrm>
            <a:off x="342900" y="1656936"/>
            <a:ext cx="6172200" cy="233247"/>
          </a:xfrm>
        </p:spPr>
        <p:txBody>
          <a:bodyPr>
            <a:normAutofit/>
          </a:bodyPr>
          <a:lstStyle>
            <a:lvl1pPr>
              <a:defRPr sz="1600" b="1">
                <a:solidFill>
                  <a:srgbClr val="FFFFFF"/>
                </a:solidFill>
              </a:defRPr>
            </a:lvl1pPr>
          </a:lstStyle>
          <a:p>
            <a:r>
              <a:rPr lang="en-US" dirty="0"/>
              <a:t>Click to edit subtitle</a:t>
            </a:r>
          </a:p>
        </p:txBody>
      </p:sp>
      <p:sp>
        <p:nvSpPr>
          <p:cNvPr id="16" name="Rectangle 15"/>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7" name="Picture 16" descr="header.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198"/>
            <a:ext cx="6854952" cy="1255776"/>
          </a:xfrm>
          <a:prstGeom prst="rect">
            <a:avLst/>
          </a:prstGeom>
        </p:spPr>
      </p:pic>
      <p:pic>
        <p:nvPicPr>
          <p:cNvPr id="18" name="Picture 17" descr="facebook.jpg">
            <a:hlinkClick r:id="rId3"/>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9" name="Picture 18" descr="instagram.jpg">
            <a:hlinkClick r:id="rId5"/>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20" name="Picture 19" descr="twitter.jpg">
            <a:hlinkClick r:id="rId7"/>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21" name="TextBox 20"/>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23" name="Picture Placeholder 22"/>
          <p:cNvSpPr>
            <a:spLocks noGrp="1"/>
          </p:cNvSpPr>
          <p:nvPr>
            <p:ph type="pic" sz="quarter" idx="13"/>
          </p:nvPr>
        </p:nvSpPr>
        <p:spPr>
          <a:xfrm>
            <a:off x="342900" y="2262188"/>
            <a:ext cx="6172200" cy="1390650"/>
          </a:xfrm>
        </p:spPr>
        <p:txBody>
          <a:bodyPr/>
          <a:lstStyle/>
          <a:p>
            <a:endParaRPr lang="en-US" dirty="0"/>
          </a:p>
        </p:txBody>
      </p:sp>
      <p:sp>
        <p:nvSpPr>
          <p:cNvPr id="28" name="Content Placeholder 27"/>
          <p:cNvSpPr>
            <a:spLocks noGrp="1"/>
          </p:cNvSpPr>
          <p:nvPr>
            <p:ph sz="quarter" idx="14"/>
          </p:nvPr>
        </p:nvSpPr>
        <p:spPr>
          <a:xfrm>
            <a:off x="342900" y="4330700"/>
            <a:ext cx="6172200" cy="3095625"/>
          </a:xfrm>
        </p:spPr>
        <p:txBody>
          <a:bodyPr>
            <a:normAutofit/>
          </a:bodyPr>
          <a:lstStyle>
            <a:lvl1pPr>
              <a:defRPr sz="1400">
                <a:solidFill>
                  <a:schemeClr val="tx2"/>
                </a:solidFill>
              </a:defRPr>
            </a:lvl1pPr>
            <a:lvl2pPr>
              <a:defRPr sz="1400">
                <a:solidFill>
                  <a:schemeClr val="tx2"/>
                </a:solidFill>
              </a:defRPr>
            </a:lvl2pPr>
            <a:lvl3pPr>
              <a:defRPr sz="14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9" name="TextBox 28"/>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9"/>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10"/>
              </a:rPr>
              <a:t>New York Head Mechanic website </a:t>
            </a:r>
            <a:endParaRPr lang="en-US" sz="1000" dirty="0">
              <a:solidFill>
                <a:srgbClr val="FFFFFF"/>
              </a:solidFill>
            </a:endParaRPr>
          </a:p>
        </p:txBody>
      </p:sp>
      <p:sp>
        <p:nvSpPr>
          <p:cNvPr id="5" name="Text Placeholder 4"/>
          <p:cNvSpPr>
            <a:spLocks noGrp="1"/>
          </p:cNvSpPr>
          <p:nvPr>
            <p:ph type="body" sz="quarter" idx="16" hasCustomPrompt="1"/>
          </p:nvPr>
        </p:nvSpPr>
        <p:spPr>
          <a:xfrm>
            <a:off x="342900" y="1262063"/>
            <a:ext cx="6172200" cy="395287"/>
          </a:xfrm>
        </p:spPr>
        <p:txBody>
          <a:bodyPr>
            <a:normAutofit/>
          </a:bodyPr>
          <a:lstStyle>
            <a:lvl1pPr marL="0" indent="0" algn="ctr">
              <a:buNone/>
              <a:defRPr sz="1800" b="1">
                <a:solidFill>
                  <a:schemeClr val="bg1"/>
                </a:solidFill>
              </a:defRPr>
            </a:lvl1pPr>
          </a:lstStyle>
          <a:p>
            <a:pPr lvl="0"/>
            <a:r>
              <a:rPr lang="en-US" dirty="0"/>
              <a:t>CLICK TO EDIT SUBJECT OF EMAIL</a:t>
            </a:r>
          </a:p>
        </p:txBody>
      </p:sp>
    </p:spTree>
    <p:extLst>
      <p:ext uri="{BB962C8B-B14F-4D97-AF65-F5344CB8AC3E}">
        <p14:creationId xmlns:p14="http://schemas.microsoft.com/office/powerpoint/2010/main" val="419648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cticle Page 01">
    <p:spTree>
      <p:nvGrpSpPr>
        <p:cNvPr id="1" name=""/>
        <p:cNvGrpSpPr/>
        <p:nvPr/>
      </p:nvGrpSpPr>
      <p:grpSpPr>
        <a:xfrm>
          <a:off x="0" y="0"/>
          <a:ext cx="0" cy="0"/>
          <a:chOff x="0" y="0"/>
          <a:chExt cx="0" cy="0"/>
        </a:xfrm>
      </p:grpSpPr>
      <p:sp>
        <p:nvSpPr>
          <p:cNvPr id="8" name="Content Placeholder 7"/>
          <p:cNvSpPr>
            <a:spLocks noGrp="1"/>
          </p:cNvSpPr>
          <p:nvPr>
            <p:ph sz="quarter" idx="13"/>
          </p:nvPr>
        </p:nvSpPr>
        <p:spPr>
          <a:xfrm>
            <a:off x="495981" y="458938"/>
            <a:ext cx="2805113" cy="2286680"/>
          </a:xfrm>
        </p:spPr>
        <p:txBody>
          <a:bodyPr>
            <a:normAutofit/>
          </a:bodyPr>
          <a:lstStyle>
            <a:lvl1pPr>
              <a:defRPr sz="1400">
                <a:solidFill>
                  <a:srgbClr val="80807D"/>
                </a:solidFill>
              </a:defRPr>
            </a:lvl1pPr>
            <a:lvl2pPr>
              <a:defRPr sz="1400">
                <a:solidFill>
                  <a:srgbClr val="80807D"/>
                </a:solidFill>
              </a:defRPr>
            </a:lvl2pPr>
            <a:lvl3pPr>
              <a:defRPr sz="1400">
                <a:solidFill>
                  <a:srgbClr val="80807D"/>
                </a:solidFill>
              </a:defRPr>
            </a:lvl3pPr>
            <a:lvl4pPr>
              <a:defRPr sz="1400">
                <a:solidFill>
                  <a:srgbClr val="80807D"/>
                </a:solidFill>
              </a:defRPr>
            </a:lvl4pPr>
            <a:lvl5pPr>
              <a:defRPr sz="1400">
                <a:solidFill>
                  <a:srgbClr val="80807D"/>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icture Placeholder 9"/>
          <p:cNvSpPr>
            <a:spLocks noGrp="1"/>
          </p:cNvSpPr>
          <p:nvPr>
            <p:ph type="pic" sz="quarter" idx="14"/>
          </p:nvPr>
        </p:nvSpPr>
        <p:spPr>
          <a:xfrm>
            <a:off x="3664857" y="458938"/>
            <a:ext cx="2850243" cy="2286680"/>
          </a:xfrm>
        </p:spPr>
        <p:txBody>
          <a:bodyPr/>
          <a:lstStyle/>
          <a:p>
            <a:endParaRPr lang="en-US" dirty="0"/>
          </a:p>
        </p:txBody>
      </p:sp>
      <p:sp>
        <p:nvSpPr>
          <p:cNvPr id="11"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12" name="Rectangle 11"/>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facebook.jpg">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4" name="Picture 13" descr="instagram.jpg">
            <a:hlinkClick r:id="rId4"/>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15" name="Picture 14" descr="twitter.jpg">
            <a:hlinkClick r:id="rId6"/>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16" name="TextBox 15"/>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18" name="Picture Placeholder 17"/>
          <p:cNvSpPr>
            <a:spLocks noGrp="1"/>
          </p:cNvSpPr>
          <p:nvPr>
            <p:ph type="pic" sz="quarter" idx="15"/>
          </p:nvPr>
        </p:nvSpPr>
        <p:spPr>
          <a:xfrm>
            <a:off x="495981" y="3071968"/>
            <a:ext cx="5994400" cy="2286000"/>
          </a:xfrm>
        </p:spPr>
        <p:txBody>
          <a:bodyPr/>
          <a:lstStyle/>
          <a:p>
            <a:endParaRPr lang="en-US" dirty="0"/>
          </a:p>
        </p:txBody>
      </p:sp>
      <p:sp>
        <p:nvSpPr>
          <p:cNvPr id="19" name="Content Placeholder 7"/>
          <p:cNvSpPr>
            <a:spLocks noGrp="1"/>
          </p:cNvSpPr>
          <p:nvPr>
            <p:ph sz="quarter" idx="16"/>
          </p:nvPr>
        </p:nvSpPr>
        <p:spPr>
          <a:xfrm>
            <a:off x="495981" y="5497820"/>
            <a:ext cx="6019119" cy="1674660"/>
          </a:xfrm>
        </p:spPr>
        <p:txBody>
          <a:bodyPr>
            <a:normAutofit/>
          </a:bodyPr>
          <a:lstStyle>
            <a:lvl1pPr>
              <a:defRPr sz="1400">
                <a:solidFill>
                  <a:srgbClr val="80807D"/>
                </a:solidFill>
              </a:defRPr>
            </a:lvl1pPr>
            <a:lvl2pPr>
              <a:defRPr sz="1400">
                <a:solidFill>
                  <a:srgbClr val="80807D"/>
                </a:solidFill>
              </a:defRPr>
            </a:lvl2pPr>
            <a:lvl3pPr>
              <a:defRPr sz="1400">
                <a:solidFill>
                  <a:srgbClr val="80807D"/>
                </a:solidFill>
              </a:defRPr>
            </a:lvl3pPr>
            <a:lvl4pPr>
              <a:defRPr sz="1400">
                <a:solidFill>
                  <a:srgbClr val="80807D"/>
                </a:solidFill>
              </a:defRPr>
            </a:lvl4pPr>
            <a:lvl5pPr>
              <a:defRPr sz="1400">
                <a:solidFill>
                  <a:srgbClr val="80807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 name="TextBox 19"/>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8"/>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9"/>
              </a:rPr>
              <a:t>New York Head Mechanic website </a:t>
            </a:r>
            <a:endParaRPr lang="en-US" sz="1000" dirty="0">
              <a:solidFill>
                <a:srgbClr val="FFFFFF"/>
              </a:solidFill>
            </a:endParaRPr>
          </a:p>
        </p:txBody>
      </p:sp>
    </p:spTree>
    <p:extLst>
      <p:ext uri="{BB962C8B-B14F-4D97-AF65-F5344CB8AC3E}">
        <p14:creationId xmlns:p14="http://schemas.microsoft.com/office/powerpoint/2010/main" val="844474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Acticle Page 01">
    <p:spTree>
      <p:nvGrpSpPr>
        <p:cNvPr id="1" name=""/>
        <p:cNvGrpSpPr/>
        <p:nvPr/>
      </p:nvGrpSpPr>
      <p:grpSpPr>
        <a:xfrm>
          <a:off x="0" y="0"/>
          <a:ext cx="0" cy="0"/>
          <a:chOff x="0" y="0"/>
          <a:chExt cx="0" cy="0"/>
        </a:xfrm>
      </p:grpSpPr>
      <p:sp>
        <p:nvSpPr>
          <p:cNvPr id="10" name="Picture Placeholder 9"/>
          <p:cNvSpPr>
            <a:spLocks noGrp="1"/>
          </p:cNvSpPr>
          <p:nvPr>
            <p:ph type="pic" sz="quarter" idx="14"/>
          </p:nvPr>
        </p:nvSpPr>
        <p:spPr>
          <a:xfrm>
            <a:off x="3664857" y="458938"/>
            <a:ext cx="2850243" cy="2286680"/>
          </a:xfrm>
        </p:spPr>
        <p:txBody>
          <a:bodyPr/>
          <a:lstStyle/>
          <a:p>
            <a:endParaRPr lang="en-US" dirty="0"/>
          </a:p>
        </p:txBody>
      </p:sp>
      <p:sp>
        <p:nvSpPr>
          <p:cNvPr id="11"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12" name="Rectangle 11"/>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facebook.jpg">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4" name="Picture 13" descr="instagram.jpg">
            <a:hlinkClick r:id="rId4"/>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15" name="Picture 14" descr="twitter.jpg">
            <a:hlinkClick r:id="rId6"/>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16" name="TextBox 15"/>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19" name="Content Placeholder 7"/>
          <p:cNvSpPr>
            <a:spLocks noGrp="1"/>
          </p:cNvSpPr>
          <p:nvPr>
            <p:ph sz="quarter" idx="16"/>
          </p:nvPr>
        </p:nvSpPr>
        <p:spPr>
          <a:xfrm>
            <a:off x="495981" y="3006201"/>
            <a:ext cx="6019119" cy="1674660"/>
          </a:xfrm>
        </p:spPr>
        <p:txBody>
          <a:bodyPr>
            <a:normAutofit/>
          </a:bodyPr>
          <a:lstStyle>
            <a:lvl1pPr>
              <a:defRPr sz="1400">
                <a:solidFill>
                  <a:srgbClr val="80807D"/>
                </a:solidFill>
              </a:defRPr>
            </a:lvl1pPr>
            <a:lvl2pPr>
              <a:defRPr sz="1400">
                <a:solidFill>
                  <a:srgbClr val="80807D"/>
                </a:solidFill>
              </a:defRPr>
            </a:lvl2pPr>
            <a:lvl3pPr>
              <a:defRPr sz="1400">
                <a:solidFill>
                  <a:srgbClr val="80807D"/>
                </a:solidFill>
              </a:defRPr>
            </a:lvl3pPr>
            <a:lvl4pPr>
              <a:defRPr sz="1400">
                <a:solidFill>
                  <a:srgbClr val="80807D"/>
                </a:solidFill>
              </a:defRPr>
            </a:lvl4pPr>
            <a:lvl5pPr>
              <a:defRPr sz="1400">
                <a:solidFill>
                  <a:srgbClr val="80807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Picture Placeholder 9"/>
          <p:cNvSpPr>
            <a:spLocks noGrp="1"/>
          </p:cNvSpPr>
          <p:nvPr>
            <p:ph type="pic" sz="quarter" idx="17"/>
          </p:nvPr>
        </p:nvSpPr>
        <p:spPr>
          <a:xfrm>
            <a:off x="534307" y="458938"/>
            <a:ext cx="2850243" cy="2286680"/>
          </a:xfrm>
        </p:spPr>
        <p:txBody>
          <a:bodyPr/>
          <a:lstStyle/>
          <a:p>
            <a:endParaRPr lang="en-US" dirty="0"/>
          </a:p>
        </p:txBody>
      </p:sp>
      <p:sp>
        <p:nvSpPr>
          <p:cNvPr id="20" name="TextBox 19"/>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8"/>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9"/>
              </a:rPr>
              <a:t>New York Head Mechanic website </a:t>
            </a:r>
            <a:endParaRPr lang="en-US" sz="1000" dirty="0">
              <a:solidFill>
                <a:srgbClr val="FFFFFF"/>
              </a:solidFill>
            </a:endParaRPr>
          </a:p>
        </p:txBody>
      </p:sp>
    </p:spTree>
    <p:extLst>
      <p:ext uri="{BB962C8B-B14F-4D97-AF65-F5344CB8AC3E}">
        <p14:creationId xmlns:p14="http://schemas.microsoft.com/office/powerpoint/2010/main" val="1083006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12" name="Rectangle 11"/>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facebook.jpg">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4" name="Picture 13" descr="instagram.jpg">
            <a:hlinkClick r:id="rId4"/>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15" name="Picture 14" descr="twitter.jpg">
            <a:hlinkClick r:id="rId6"/>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16" name="TextBox 15"/>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20" name="TextBox 19"/>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8"/>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9"/>
              </a:rPr>
              <a:t>New York Head Mechanic website </a:t>
            </a:r>
            <a:endParaRPr lang="en-US" sz="1000" dirty="0">
              <a:solidFill>
                <a:srgbClr val="FFFFFF"/>
              </a:solidFill>
            </a:endParaRPr>
          </a:p>
        </p:txBody>
      </p:sp>
    </p:spTree>
    <p:extLst>
      <p:ext uri="{BB962C8B-B14F-4D97-AF65-F5344CB8AC3E}">
        <p14:creationId xmlns:p14="http://schemas.microsoft.com/office/powerpoint/2010/main" val="1600490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12" name="Rectangle 11"/>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facebook.jpg">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4" name="Picture 13" descr="instagram.jpg">
            <a:hlinkClick r:id="rId4"/>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15" name="Picture 14" descr="twitter.jpg">
            <a:hlinkClick r:id="rId6"/>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16" name="TextBox 15"/>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20" name="TextBox 19"/>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8"/>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9"/>
              </a:rPr>
              <a:t>New York Head Mechanic website </a:t>
            </a:r>
            <a:endParaRPr lang="en-US" sz="1000" dirty="0">
              <a:solidFill>
                <a:srgbClr val="FFFFFF"/>
              </a:solidFill>
            </a:endParaRPr>
          </a:p>
        </p:txBody>
      </p:sp>
      <p:sp>
        <p:nvSpPr>
          <p:cNvPr id="5" name="Content Placeholder 4"/>
          <p:cNvSpPr>
            <a:spLocks noGrp="1"/>
          </p:cNvSpPr>
          <p:nvPr>
            <p:ph sz="quarter" idx="13" hasCustomPrompt="1"/>
          </p:nvPr>
        </p:nvSpPr>
        <p:spPr>
          <a:xfrm>
            <a:off x="665163" y="1332332"/>
            <a:ext cx="5610225" cy="419100"/>
          </a:xfrm>
        </p:spPr>
        <p:txBody>
          <a:bodyPr>
            <a:noAutofit/>
          </a:bodyPr>
          <a:lstStyle>
            <a:lvl1pPr marL="0" indent="0" algn="ctr">
              <a:buNone/>
              <a:defRPr sz="1600" b="1">
                <a:solidFill>
                  <a:schemeClr val="accent2"/>
                </a:solidFill>
              </a:defRPr>
            </a:lvl1pPr>
            <a:lvl2pPr marL="410291" indent="0" algn="ctr">
              <a:buNone/>
              <a:defRPr sz="1600" b="1">
                <a:solidFill>
                  <a:schemeClr val="accent2"/>
                </a:solidFill>
              </a:defRPr>
            </a:lvl2pPr>
            <a:lvl3pPr marL="820582" indent="0" algn="ctr">
              <a:buNone/>
              <a:defRPr sz="1600" b="1">
                <a:solidFill>
                  <a:schemeClr val="accent2"/>
                </a:solidFill>
              </a:defRPr>
            </a:lvl3pPr>
            <a:lvl4pPr marL="1230873" indent="0" algn="ctr">
              <a:buNone/>
              <a:defRPr sz="1600" b="1">
                <a:solidFill>
                  <a:schemeClr val="accent2"/>
                </a:solidFill>
              </a:defRPr>
            </a:lvl4pPr>
            <a:lvl5pPr marL="1641165" indent="0" algn="ctr">
              <a:buNone/>
              <a:defRPr sz="1600" b="1">
                <a:solidFill>
                  <a:schemeClr val="accent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332874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82058" tIns="41029" rIns="82058" bIns="41029" rtlCol="0" anchor="ctr">
            <a:normAutofit/>
          </a:bodyPr>
          <a:lstStyle/>
          <a:p>
            <a:r>
              <a:rPr lang="en-US" dirty="0"/>
              <a:t>Click to edit Master title style</a:t>
            </a:r>
          </a:p>
        </p:txBody>
      </p:sp>
      <p:sp>
        <p:nvSpPr>
          <p:cNvPr id="3" name="Text Placeholder 2"/>
          <p:cNvSpPr>
            <a:spLocks noGrp="1"/>
          </p:cNvSpPr>
          <p:nvPr>
            <p:ph type="body" idx="1"/>
          </p:nvPr>
        </p:nvSpPr>
        <p:spPr>
          <a:xfrm>
            <a:off x="342900" y="2133602"/>
            <a:ext cx="6172200" cy="6034617"/>
          </a:xfrm>
          <a:prstGeom prst="rect">
            <a:avLst/>
          </a:prstGeom>
        </p:spPr>
        <p:txBody>
          <a:bodyPr vert="horz" lIns="82058" tIns="41029" rIns="82058" bIns="4102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4"/>
            <a:ext cx="1600200" cy="486834"/>
          </a:xfrm>
          <a:prstGeom prst="rect">
            <a:avLst/>
          </a:prstGeom>
        </p:spPr>
        <p:txBody>
          <a:bodyPr vert="horz" lIns="82058" tIns="41029" rIns="82058" bIns="41029" rtlCol="0" anchor="ctr"/>
          <a:lstStyle>
            <a:lvl1pPr algn="l">
              <a:defRPr sz="1100">
                <a:solidFill>
                  <a:schemeClr val="tx1">
                    <a:tint val="75000"/>
                  </a:schemeClr>
                </a:solidFill>
              </a:defRPr>
            </a:lvl1pPr>
          </a:lstStyle>
          <a:p>
            <a:fld id="{5EF8F550-E2BC-A143-8589-52F039787421}" type="datetime1">
              <a:rPr lang="en-US" smtClean="0"/>
              <a:t>2/11/2023</a:t>
            </a:fld>
            <a:endParaRPr lang="en-US" dirty="0"/>
          </a:p>
        </p:txBody>
      </p:sp>
      <p:sp>
        <p:nvSpPr>
          <p:cNvPr id="5" name="Footer Placeholder 4"/>
          <p:cNvSpPr>
            <a:spLocks noGrp="1"/>
          </p:cNvSpPr>
          <p:nvPr>
            <p:ph type="ftr" sz="quarter" idx="3"/>
          </p:nvPr>
        </p:nvSpPr>
        <p:spPr>
          <a:xfrm>
            <a:off x="2343150" y="8475134"/>
            <a:ext cx="2171700" cy="486834"/>
          </a:xfrm>
          <a:prstGeom prst="rect">
            <a:avLst/>
          </a:prstGeom>
        </p:spPr>
        <p:txBody>
          <a:bodyPr vert="horz" lIns="82058" tIns="41029" rIns="82058" bIns="41029" rtlCol="0" anchor="ctr"/>
          <a:lstStyle>
            <a:lvl1pPr algn="ctr">
              <a:defRPr sz="11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914900" y="8475134"/>
            <a:ext cx="1600200" cy="486834"/>
          </a:xfrm>
          <a:prstGeom prst="rect">
            <a:avLst/>
          </a:prstGeom>
        </p:spPr>
        <p:txBody>
          <a:bodyPr vert="horz" lIns="82058" tIns="41029" rIns="82058" bIns="41029" rtlCol="0" anchor="ctr"/>
          <a:lstStyle>
            <a:lvl1pPr algn="r">
              <a:defRPr sz="1100">
                <a:solidFill>
                  <a:schemeClr val="tx1">
                    <a:tint val="75000"/>
                  </a:schemeClr>
                </a:solidFill>
              </a:defRPr>
            </a:lvl1pPr>
          </a:lstStyle>
          <a:p>
            <a:fld id="{C554EB52-A39F-1E42-ACC2-3A5CA4B651D3}" type="slidenum">
              <a:rPr lang="en-US" smtClean="0"/>
              <a:t>‹#›</a:t>
            </a:fld>
            <a:endParaRPr lang="en-US" dirty="0"/>
          </a:p>
        </p:txBody>
      </p:sp>
    </p:spTree>
    <p:extLst>
      <p:ext uri="{BB962C8B-B14F-4D97-AF65-F5344CB8AC3E}">
        <p14:creationId xmlns:p14="http://schemas.microsoft.com/office/powerpoint/2010/main" val="39417570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2" r:id="rId5"/>
  </p:sldLayoutIdLst>
  <p:hf hdr="0" ftr="0"/>
  <p:txStyles>
    <p:titleStyle>
      <a:lvl1pPr algn="ctr" defTabSz="410291" rtl="0" eaLnBrk="1" latinLnBrk="0" hangingPunct="1">
        <a:spcBef>
          <a:spcPct val="0"/>
        </a:spcBef>
        <a:buNone/>
        <a:defRPr sz="3900" kern="1200">
          <a:solidFill>
            <a:schemeClr val="tx1"/>
          </a:solidFill>
          <a:latin typeface="+mj-lt"/>
          <a:ea typeface="+mj-ea"/>
          <a:cs typeface="+mj-cs"/>
        </a:defRPr>
      </a:lvl1pPr>
    </p:titleStyle>
    <p:bodyStyle>
      <a:lvl1pPr marL="307718" indent="-307718" algn="l" defTabSz="410291" rtl="0" eaLnBrk="1" latinLnBrk="0" hangingPunct="1">
        <a:spcBef>
          <a:spcPct val="20000"/>
        </a:spcBef>
        <a:buFont typeface="Arial"/>
        <a:buChar char="•"/>
        <a:defRPr sz="2900" kern="1200">
          <a:solidFill>
            <a:schemeClr val="tx1"/>
          </a:solidFill>
          <a:latin typeface="+mn-lt"/>
          <a:ea typeface="+mn-ea"/>
          <a:cs typeface="+mn-cs"/>
        </a:defRPr>
      </a:lvl1pPr>
      <a:lvl2pPr marL="666723" indent="-256432" algn="l" defTabSz="410291" rtl="0" eaLnBrk="1" latinLnBrk="0" hangingPunct="1">
        <a:spcBef>
          <a:spcPct val="20000"/>
        </a:spcBef>
        <a:buFont typeface="Arial"/>
        <a:buChar char="–"/>
        <a:defRPr sz="2500" kern="1200">
          <a:solidFill>
            <a:schemeClr val="tx1"/>
          </a:solidFill>
          <a:latin typeface="+mn-lt"/>
          <a:ea typeface="+mn-ea"/>
          <a:cs typeface="+mn-cs"/>
        </a:defRPr>
      </a:lvl2pPr>
      <a:lvl3pPr marL="1025728" indent="-205146" algn="l" defTabSz="410291" rtl="0" eaLnBrk="1" latinLnBrk="0" hangingPunct="1">
        <a:spcBef>
          <a:spcPct val="20000"/>
        </a:spcBef>
        <a:buFont typeface="Arial"/>
        <a:buChar char="•"/>
        <a:defRPr sz="2200" kern="1200">
          <a:solidFill>
            <a:schemeClr val="tx1"/>
          </a:solidFill>
          <a:latin typeface="+mn-lt"/>
          <a:ea typeface="+mn-ea"/>
          <a:cs typeface="+mn-cs"/>
        </a:defRPr>
      </a:lvl3pPr>
      <a:lvl4pPr marL="1436019" indent="-205146" algn="l" defTabSz="410291" rtl="0" eaLnBrk="1" latinLnBrk="0" hangingPunct="1">
        <a:spcBef>
          <a:spcPct val="20000"/>
        </a:spcBef>
        <a:buFont typeface="Arial"/>
        <a:buChar char="–"/>
        <a:defRPr sz="1800" kern="1200">
          <a:solidFill>
            <a:schemeClr val="tx1"/>
          </a:solidFill>
          <a:latin typeface="+mn-lt"/>
          <a:ea typeface="+mn-ea"/>
          <a:cs typeface="+mn-cs"/>
        </a:defRPr>
      </a:lvl4pPr>
      <a:lvl5pPr marL="1846311" indent="-205146" algn="l" defTabSz="410291" rtl="0" eaLnBrk="1" latinLnBrk="0" hangingPunct="1">
        <a:spcBef>
          <a:spcPct val="20000"/>
        </a:spcBef>
        <a:buFont typeface="Arial"/>
        <a:buChar char="»"/>
        <a:defRPr sz="1800" kern="1200">
          <a:solidFill>
            <a:schemeClr val="tx1"/>
          </a:solidFill>
          <a:latin typeface="+mn-lt"/>
          <a:ea typeface="+mn-ea"/>
          <a:cs typeface="+mn-cs"/>
        </a:defRPr>
      </a:lvl5pPr>
      <a:lvl6pPr marL="2256602" indent="-205146" algn="l" defTabSz="410291" rtl="0" eaLnBrk="1" latinLnBrk="0" hangingPunct="1">
        <a:spcBef>
          <a:spcPct val="20000"/>
        </a:spcBef>
        <a:buFont typeface="Arial"/>
        <a:buChar char="•"/>
        <a:defRPr sz="1800" kern="1200">
          <a:solidFill>
            <a:schemeClr val="tx1"/>
          </a:solidFill>
          <a:latin typeface="+mn-lt"/>
          <a:ea typeface="+mn-ea"/>
          <a:cs typeface="+mn-cs"/>
        </a:defRPr>
      </a:lvl6pPr>
      <a:lvl7pPr marL="2666893" indent="-205146" algn="l" defTabSz="410291" rtl="0" eaLnBrk="1" latinLnBrk="0" hangingPunct="1">
        <a:spcBef>
          <a:spcPct val="20000"/>
        </a:spcBef>
        <a:buFont typeface="Arial"/>
        <a:buChar char="•"/>
        <a:defRPr sz="1800" kern="1200">
          <a:solidFill>
            <a:schemeClr val="tx1"/>
          </a:solidFill>
          <a:latin typeface="+mn-lt"/>
          <a:ea typeface="+mn-ea"/>
          <a:cs typeface="+mn-cs"/>
        </a:defRPr>
      </a:lvl7pPr>
      <a:lvl8pPr marL="3077185" indent="-205146" algn="l" defTabSz="410291" rtl="0" eaLnBrk="1" latinLnBrk="0" hangingPunct="1">
        <a:spcBef>
          <a:spcPct val="20000"/>
        </a:spcBef>
        <a:buFont typeface="Arial"/>
        <a:buChar char="•"/>
        <a:defRPr sz="1800" kern="1200">
          <a:solidFill>
            <a:schemeClr val="tx1"/>
          </a:solidFill>
          <a:latin typeface="+mn-lt"/>
          <a:ea typeface="+mn-ea"/>
          <a:cs typeface="+mn-cs"/>
        </a:defRPr>
      </a:lvl8pPr>
      <a:lvl9pPr marL="3487476" indent="-205146" algn="l" defTabSz="410291" rtl="0" eaLnBrk="1" latinLnBrk="0" hangingPunct="1">
        <a:spcBef>
          <a:spcPct val="20000"/>
        </a:spcBef>
        <a:buFont typeface="Arial"/>
        <a:buChar char="•"/>
        <a:defRPr sz="1800" kern="1200">
          <a:solidFill>
            <a:schemeClr val="tx1"/>
          </a:solidFill>
          <a:latin typeface="+mn-lt"/>
          <a:ea typeface="+mn-ea"/>
          <a:cs typeface="+mn-cs"/>
        </a:defRPr>
      </a:lvl9pPr>
    </p:bodyStyle>
    <p:otherStyle>
      <a:defPPr>
        <a:defRPr lang="en-US"/>
      </a:defPPr>
      <a:lvl1pPr marL="0" algn="l" defTabSz="410291" rtl="0" eaLnBrk="1" latinLnBrk="0" hangingPunct="1">
        <a:defRPr sz="1600" kern="1200">
          <a:solidFill>
            <a:schemeClr val="tx1"/>
          </a:solidFill>
          <a:latin typeface="+mn-lt"/>
          <a:ea typeface="+mn-ea"/>
          <a:cs typeface="+mn-cs"/>
        </a:defRPr>
      </a:lvl1pPr>
      <a:lvl2pPr marL="410291" algn="l" defTabSz="410291" rtl="0" eaLnBrk="1" latinLnBrk="0" hangingPunct="1">
        <a:defRPr sz="1600" kern="1200">
          <a:solidFill>
            <a:schemeClr val="tx1"/>
          </a:solidFill>
          <a:latin typeface="+mn-lt"/>
          <a:ea typeface="+mn-ea"/>
          <a:cs typeface="+mn-cs"/>
        </a:defRPr>
      </a:lvl2pPr>
      <a:lvl3pPr marL="820583" algn="l" defTabSz="410291" rtl="0" eaLnBrk="1" latinLnBrk="0" hangingPunct="1">
        <a:defRPr sz="1600" kern="1200">
          <a:solidFill>
            <a:schemeClr val="tx1"/>
          </a:solidFill>
          <a:latin typeface="+mn-lt"/>
          <a:ea typeface="+mn-ea"/>
          <a:cs typeface="+mn-cs"/>
        </a:defRPr>
      </a:lvl3pPr>
      <a:lvl4pPr marL="1230874" algn="l" defTabSz="410291" rtl="0" eaLnBrk="1" latinLnBrk="0" hangingPunct="1">
        <a:defRPr sz="1600" kern="1200">
          <a:solidFill>
            <a:schemeClr val="tx1"/>
          </a:solidFill>
          <a:latin typeface="+mn-lt"/>
          <a:ea typeface="+mn-ea"/>
          <a:cs typeface="+mn-cs"/>
        </a:defRPr>
      </a:lvl4pPr>
      <a:lvl5pPr marL="1641165" algn="l" defTabSz="410291" rtl="0" eaLnBrk="1" latinLnBrk="0" hangingPunct="1">
        <a:defRPr sz="1600" kern="1200">
          <a:solidFill>
            <a:schemeClr val="tx1"/>
          </a:solidFill>
          <a:latin typeface="+mn-lt"/>
          <a:ea typeface="+mn-ea"/>
          <a:cs typeface="+mn-cs"/>
        </a:defRPr>
      </a:lvl5pPr>
      <a:lvl6pPr marL="2051456" algn="l" defTabSz="410291" rtl="0" eaLnBrk="1" latinLnBrk="0" hangingPunct="1">
        <a:defRPr sz="1600" kern="1200">
          <a:solidFill>
            <a:schemeClr val="tx1"/>
          </a:solidFill>
          <a:latin typeface="+mn-lt"/>
          <a:ea typeface="+mn-ea"/>
          <a:cs typeface="+mn-cs"/>
        </a:defRPr>
      </a:lvl6pPr>
      <a:lvl7pPr marL="2461748" algn="l" defTabSz="410291" rtl="0" eaLnBrk="1" latinLnBrk="0" hangingPunct="1">
        <a:defRPr sz="1600" kern="1200">
          <a:solidFill>
            <a:schemeClr val="tx1"/>
          </a:solidFill>
          <a:latin typeface="+mn-lt"/>
          <a:ea typeface="+mn-ea"/>
          <a:cs typeface="+mn-cs"/>
        </a:defRPr>
      </a:lvl7pPr>
      <a:lvl8pPr marL="2872039" algn="l" defTabSz="410291" rtl="0" eaLnBrk="1" latinLnBrk="0" hangingPunct="1">
        <a:defRPr sz="1600" kern="1200">
          <a:solidFill>
            <a:schemeClr val="tx1"/>
          </a:solidFill>
          <a:latin typeface="+mn-lt"/>
          <a:ea typeface="+mn-ea"/>
          <a:cs typeface="+mn-cs"/>
        </a:defRPr>
      </a:lvl8pPr>
      <a:lvl9pPr marL="3282330" algn="l" defTabSz="410291"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mailto:jlewin@nybussales.com" TargetMode="External"/><Relationship Id="rId13" Type="http://schemas.openxmlformats.org/officeDocument/2006/relationships/hyperlink" Target="mailto:sconway@nybussales.com" TargetMode="External"/><Relationship Id="rId18" Type="http://schemas.openxmlformats.org/officeDocument/2006/relationships/hyperlink" Target="mailto:blamaitis@newyorkbussales.com" TargetMode="External"/><Relationship Id="rId3" Type="http://schemas.openxmlformats.org/officeDocument/2006/relationships/hyperlink" Target="mailto:mwoodman@newyorkbussales.com" TargetMode="External"/><Relationship Id="rId21" Type="http://schemas.openxmlformats.org/officeDocument/2006/relationships/hyperlink" Target="mailto:breiling@newyorkbussales.com" TargetMode="External"/><Relationship Id="rId7" Type="http://schemas.openxmlformats.org/officeDocument/2006/relationships/hyperlink" Target="mailto:jlewin@newyorkbussales.com" TargetMode="External"/><Relationship Id="rId12" Type="http://schemas.openxmlformats.org/officeDocument/2006/relationships/hyperlink" Target="mailto:sconway@newyorkbussales.com" TargetMode="External"/><Relationship Id="rId17" Type="http://schemas.openxmlformats.org/officeDocument/2006/relationships/hyperlink" Target="mailto:dwallace@newyorkbussales.com" TargetMode="External"/><Relationship Id="rId2" Type="http://schemas.openxmlformats.org/officeDocument/2006/relationships/notesSlide" Target="../notesSlides/notesSlide1.xml"/><Relationship Id="rId16" Type="http://schemas.openxmlformats.org/officeDocument/2006/relationships/hyperlink" Target="mailto:rhemund@newyorkbussales.com" TargetMode="External"/><Relationship Id="rId20" Type="http://schemas.openxmlformats.org/officeDocument/2006/relationships/hyperlink" Target="mailto:ptucker@newyorkbussales.com" TargetMode="External"/><Relationship Id="rId1" Type="http://schemas.openxmlformats.org/officeDocument/2006/relationships/slideLayout" Target="../slideLayouts/slideLayout5.xml"/><Relationship Id="rId6" Type="http://schemas.openxmlformats.org/officeDocument/2006/relationships/hyperlink" Target="mailto:bcox@nybussales.com" TargetMode="External"/><Relationship Id="rId11" Type="http://schemas.openxmlformats.org/officeDocument/2006/relationships/hyperlink" Target="mailto:dgrant@nybussales.com" TargetMode="External"/><Relationship Id="rId24" Type="http://schemas.openxmlformats.org/officeDocument/2006/relationships/hyperlink" Target="mailto:jjohnston@newyorkbussales.com" TargetMode="External"/><Relationship Id="rId5" Type="http://schemas.openxmlformats.org/officeDocument/2006/relationships/hyperlink" Target="mailto:tneveldine@newyorkbussales.com" TargetMode="External"/><Relationship Id="rId15" Type="http://schemas.openxmlformats.org/officeDocument/2006/relationships/hyperlink" Target="mailto:tcornwall@newyorkbussales.com" TargetMode="External"/><Relationship Id="rId23" Type="http://schemas.openxmlformats.org/officeDocument/2006/relationships/hyperlink" Target="mailto:mmcdonald@newyorkbussales.com" TargetMode="External"/><Relationship Id="rId10" Type="http://schemas.openxmlformats.org/officeDocument/2006/relationships/hyperlink" Target="mailto:jmattner@#newyorkbussales.com" TargetMode="External"/><Relationship Id="rId19" Type="http://schemas.openxmlformats.org/officeDocument/2006/relationships/hyperlink" Target="mailto:breith@newyorkbussales.com" TargetMode="External"/><Relationship Id="rId4" Type="http://schemas.openxmlformats.org/officeDocument/2006/relationships/hyperlink" Target="mailto:gmcquade@newyorkbussales.com" TargetMode="External"/><Relationship Id="rId9" Type="http://schemas.openxmlformats.org/officeDocument/2006/relationships/hyperlink" Target="mailto:gmaniacek@newyorkbussales.com" TargetMode="External"/><Relationship Id="rId14" Type="http://schemas.openxmlformats.org/officeDocument/2006/relationships/hyperlink" Target="mailto:jroeser@newyorkbussales.com" TargetMode="External"/><Relationship Id="rId22" Type="http://schemas.openxmlformats.org/officeDocument/2006/relationships/hyperlink" Target="mailto:bshepard@newyorkbussales.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342900" y="3761868"/>
            <a:ext cx="6172200" cy="339725"/>
          </a:xfrm>
        </p:spPr>
        <p:txBody>
          <a:bodyPr/>
          <a:lstStyle/>
          <a:p>
            <a:pPr algn="ctr"/>
            <a:r>
              <a:rPr lang="en-US" dirty="0"/>
              <a:t>Tank May Crack When Pressure Testing</a:t>
            </a:r>
          </a:p>
        </p:txBody>
      </p:sp>
      <p:sp>
        <p:nvSpPr>
          <p:cNvPr id="10" name="Slide Number Placeholder 9"/>
          <p:cNvSpPr>
            <a:spLocks noGrp="1"/>
          </p:cNvSpPr>
          <p:nvPr>
            <p:ph type="sldNum" sz="quarter" idx="12"/>
          </p:nvPr>
        </p:nvSpPr>
        <p:spPr/>
        <p:txBody>
          <a:bodyPr/>
          <a:lstStyle/>
          <a:p>
            <a:fld id="{C554EB52-A39F-1E42-ACC2-3A5CA4B651D3}" type="slidenum">
              <a:rPr lang="en-US" smtClean="0"/>
              <a:t>1</a:t>
            </a:fld>
            <a:endParaRPr lang="en-US" dirty="0"/>
          </a:p>
        </p:txBody>
      </p:sp>
      <p:sp>
        <p:nvSpPr>
          <p:cNvPr id="5" name="Title 4"/>
          <p:cNvSpPr>
            <a:spLocks noGrp="1"/>
          </p:cNvSpPr>
          <p:nvPr>
            <p:ph type="title"/>
          </p:nvPr>
        </p:nvSpPr>
        <p:spPr/>
        <p:txBody>
          <a:bodyPr>
            <a:normAutofit fontScale="90000"/>
          </a:bodyPr>
          <a:lstStyle/>
          <a:p>
            <a:r>
              <a:rPr lang="en-US" dirty="0"/>
              <a:t> Service Update #23-0211</a:t>
            </a:r>
          </a:p>
        </p:txBody>
      </p:sp>
      <p:sp>
        <p:nvSpPr>
          <p:cNvPr id="7" name="Content Placeholder 6"/>
          <p:cNvSpPr>
            <a:spLocks noGrp="1"/>
          </p:cNvSpPr>
          <p:nvPr>
            <p:ph sz="quarter" idx="14"/>
          </p:nvPr>
        </p:nvSpPr>
        <p:spPr>
          <a:xfrm>
            <a:off x="342900" y="4101593"/>
            <a:ext cx="6172200" cy="3609023"/>
          </a:xfrm>
        </p:spPr>
        <p:txBody>
          <a:bodyPr>
            <a:normAutofit/>
          </a:bodyPr>
          <a:lstStyle/>
          <a:p>
            <a:pPr marL="0" indent="0" algn="just">
              <a:buNone/>
            </a:pPr>
            <a:r>
              <a:rPr lang="en-US" dirty="0"/>
              <a:t>Recently we have been made aware that when pressure testing the coolant system on the T3FE product that the reservoir has cracked causing coolant to leak. FIGURE #1</a:t>
            </a:r>
          </a:p>
          <a:p>
            <a:pPr marL="0" indent="0" algn="just">
              <a:buNone/>
            </a:pPr>
            <a:r>
              <a:rPr lang="en-US" dirty="0"/>
              <a:t>Upon further investigation, small cracks can be seen where the neck for the cap is screwed to the plastic tank. FIGURE #2</a:t>
            </a:r>
          </a:p>
          <a:p>
            <a:pPr marL="0" indent="0" algn="just">
              <a:buNone/>
            </a:pPr>
            <a:r>
              <a:rPr lang="en-US" dirty="0"/>
              <a:t>When testing the system, it is recommended to ensure the area around the filler neck is clean and dry. Appy the correct pressure to the system and let stand for 15-30 minutes while monitoring for any drop in pressure. If there is a drop and no other leaks have been found,  closely check for leaks in the area where the neck is attached to the reservoir.. </a:t>
            </a:r>
          </a:p>
          <a:p>
            <a:pPr marL="0" indent="0" algn="just">
              <a:buNone/>
            </a:pPr>
            <a:r>
              <a:rPr lang="en-US" dirty="0"/>
              <a:t>PLEASE NOTE:</a:t>
            </a:r>
          </a:p>
          <a:p>
            <a:pPr marL="0" indent="0" algn="just">
              <a:buNone/>
            </a:pPr>
            <a:r>
              <a:rPr lang="en-US" dirty="0"/>
              <a:t>To avoid injury from hot coolant, pressure testing should be done while the unit is cool and not after engine has been running. You must also confirm that the cap installed is the correct pressure and not exceed that pressure when testing the system</a:t>
            </a:r>
          </a:p>
        </p:txBody>
      </p:sp>
      <p:sp>
        <p:nvSpPr>
          <p:cNvPr id="9" name="Text Placeholder 8"/>
          <p:cNvSpPr>
            <a:spLocks noGrp="1"/>
          </p:cNvSpPr>
          <p:nvPr>
            <p:ph type="body" sz="quarter" idx="16"/>
          </p:nvPr>
        </p:nvSpPr>
        <p:spPr/>
        <p:txBody>
          <a:bodyPr/>
          <a:lstStyle/>
          <a:p>
            <a:r>
              <a:rPr lang="en-US" dirty="0"/>
              <a:t>T3FE Coolant Reservoir Issue</a:t>
            </a:r>
          </a:p>
        </p:txBody>
      </p:sp>
      <p:pic>
        <p:nvPicPr>
          <p:cNvPr id="1026" name="Picture 2" descr="New and Used Blue Bird School Buses - Central States Bus Sales">
            <a:extLst>
              <a:ext uri="{FF2B5EF4-FFF2-40B4-BE49-F238E27FC236}">
                <a16:creationId xmlns:a16="http://schemas.microsoft.com/office/drawing/2014/main" id="{7C3A6615-6DD6-9733-66F8-A1399BCDEF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0250" y="2026731"/>
            <a:ext cx="28575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455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F85286E-A466-48E5-8DF0-88217FDE185F}"/>
              </a:ext>
            </a:extLst>
          </p:cNvPr>
          <p:cNvSpPr>
            <a:spLocks noGrp="1"/>
          </p:cNvSpPr>
          <p:nvPr>
            <p:ph type="sldNum" sz="quarter" idx="12"/>
          </p:nvPr>
        </p:nvSpPr>
        <p:spPr/>
        <p:txBody>
          <a:bodyPr/>
          <a:lstStyle/>
          <a:p>
            <a:fld id="{C554EB52-A39F-1E42-ACC2-3A5CA4B651D3}" type="slidenum">
              <a:rPr lang="en-US" smtClean="0"/>
              <a:pPr/>
              <a:t>2</a:t>
            </a:fld>
            <a:endParaRPr lang="en-US" dirty="0"/>
          </a:p>
        </p:txBody>
      </p:sp>
      <p:sp>
        <p:nvSpPr>
          <p:cNvPr id="6" name="Content Placeholder 5">
            <a:extLst>
              <a:ext uri="{FF2B5EF4-FFF2-40B4-BE49-F238E27FC236}">
                <a16:creationId xmlns:a16="http://schemas.microsoft.com/office/drawing/2014/main" id="{D132DBC1-BA2F-446D-BC58-9830FB98B2AB}"/>
              </a:ext>
            </a:extLst>
          </p:cNvPr>
          <p:cNvSpPr>
            <a:spLocks noGrp="1"/>
          </p:cNvSpPr>
          <p:nvPr>
            <p:ph sz="quarter" idx="16"/>
          </p:nvPr>
        </p:nvSpPr>
        <p:spPr>
          <a:xfrm>
            <a:off x="495981" y="4716764"/>
            <a:ext cx="6019119" cy="1674660"/>
          </a:xfrm>
        </p:spPr>
        <p:txBody>
          <a:bodyPr/>
          <a:lstStyle/>
          <a:p>
            <a:pPr marL="0" indent="0" algn="just">
              <a:buNone/>
            </a:pPr>
            <a:r>
              <a:rPr lang="en-US" dirty="0"/>
              <a:t>SHOULD THE RESERVOIR BE FOUND DEFECTIVE AND REQUIRE REPLACEMENT PLEASE CONTACT GTECH PARTS WITH THE BODY NUMBER OF THE UNIT TO ENSURE IT IS REPLACED WITH THE PROPER RESERVOIR. </a:t>
            </a:r>
          </a:p>
        </p:txBody>
      </p:sp>
      <p:pic>
        <p:nvPicPr>
          <p:cNvPr id="8" name="Picture 7">
            <a:extLst>
              <a:ext uri="{FF2B5EF4-FFF2-40B4-BE49-F238E27FC236}">
                <a16:creationId xmlns:a16="http://schemas.microsoft.com/office/drawing/2014/main" id="{5F2A60D5-40DB-A056-730B-EF8458B1C047}"/>
              </a:ext>
            </a:extLst>
          </p:cNvPr>
          <p:cNvPicPr>
            <a:picLocks noChangeAspect="1"/>
          </p:cNvPicPr>
          <p:nvPr/>
        </p:nvPicPr>
        <p:blipFill>
          <a:blip r:embed="rId2"/>
          <a:stretch>
            <a:fillRect/>
          </a:stretch>
        </p:blipFill>
        <p:spPr>
          <a:xfrm>
            <a:off x="495981" y="257174"/>
            <a:ext cx="2933019" cy="3663281"/>
          </a:xfrm>
          <a:prstGeom prst="rect">
            <a:avLst/>
          </a:prstGeom>
        </p:spPr>
      </p:pic>
      <p:pic>
        <p:nvPicPr>
          <p:cNvPr id="10" name="Picture 9">
            <a:extLst>
              <a:ext uri="{FF2B5EF4-FFF2-40B4-BE49-F238E27FC236}">
                <a16:creationId xmlns:a16="http://schemas.microsoft.com/office/drawing/2014/main" id="{9F0EE5F7-02EC-E7BF-E103-4C22BBC5C704}"/>
              </a:ext>
            </a:extLst>
          </p:cNvPr>
          <p:cNvPicPr>
            <a:picLocks noChangeAspect="1"/>
          </p:cNvPicPr>
          <p:nvPr/>
        </p:nvPicPr>
        <p:blipFill>
          <a:blip r:embed="rId3"/>
          <a:stretch>
            <a:fillRect/>
          </a:stretch>
        </p:blipFill>
        <p:spPr>
          <a:xfrm>
            <a:off x="3652837" y="257173"/>
            <a:ext cx="2952315" cy="3663281"/>
          </a:xfrm>
          <a:prstGeom prst="rect">
            <a:avLst/>
          </a:prstGeom>
        </p:spPr>
      </p:pic>
      <p:sp>
        <p:nvSpPr>
          <p:cNvPr id="11" name="TextBox 10">
            <a:extLst>
              <a:ext uri="{FF2B5EF4-FFF2-40B4-BE49-F238E27FC236}">
                <a16:creationId xmlns:a16="http://schemas.microsoft.com/office/drawing/2014/main" id="{81D96011-2E10-A276-85A6-304104C9E140}"/>
              </a:ext>
            </a:extLst>
          </p:cNvPr>
          <p:cNvSpPr txBox="1"/>
          <p:nvPr/>
        </p:nvSpPr>
        <p:spPr>
          <a:xfrm>
            <a:off x="1340364" y="4100103"/>
            <a:ext cx="1244251" cy="338554"/>
          </a:xfrm>
          <a:prstGeom prst="rect">
            <a:avLst/>
          </a:prstGeom>
          <a:noFill/>
        </p:spPr>
        <p:txBody>
          <a:bodyPr wrap="none" rtlCol="0">
            <a:spAutoFit/>
          </a:bodyPr>
          <a:lstStyle/>
          <a:p>
            <a:r>
              <a:rPr lang="en-US" dirty="0"/>
              <a:t>FIGURE #1</a:t>
            </a:r>
          </a:p>
        </p:txBody>
      </p:sp>
      <p:sp>
        <p:nvSpPr>
          <p:cNvPr id="12" name="TextBox 11">
            <a:extLst>
              <a:ext uri="{FF2B5EF4-FFF2-40B4-BE49-F238E27FC236}">
                <a16:creationId xmlns:a16="http://schemas.microsoft.com/office/drawing/2014/main" id="{37BB534C-04E4-619F-2733-31EE3E08480D}"/>
              </a:ext>
            </a:extLst>
          </p:cNvPr>
          <p:cNvSpPr txBox="1"/>
          <p:nvPr/>
        </p:nvSpPr>
        <p:spPr>
          <a:xfrm>
            <a:off x="4401631" y="4100103"/>
            <a:ext cx="1244251" cy="338554"/>
          </a:xfrm>
          <a:prstGeom prst="rect">
            <a:avLst/>
          </a:prstGeom>
          <a:noFill/>
        </p:spPr>
        <p:txBody>
          <a:bodyPr wrap="none" rtlCol="0">
            <a:spAutoFit/>
          </a:bodyPr>
          <a:lstStyle/>
          <a:p>
            <a:r>
              <a:rPr lang="en-US" dirty="0"/>
              <a:t>FIGURE #2</a:t>
            </a:r>
          </a:p>
        </p:txBody>
      </p:sp>
    </p:spTree>
    <p:extLst>
      <p:ext uri="{BB962C8B-B14F-4D97-AF65-F5344CB8AC3E}">
        <p14:creationId xmlns:p14="http://schemas.microsoft.com/office/powerpoint/2010/main" val="1153007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7541" y="308242"/>
            <a:ext cx="6083585" cy="7212863"/>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Slide Number Placeholder 1"/>
          <p:cNvSpPr>
            <a:spLocks noGrp="1"/>
          </p:cNvSpPr>
          <p:nvPr>
            <p:ph type="sldNum" sz="quarter" idx="12"/>
          </p:nvPr>
        </p:nvSpPr>
        <p:spPr/>
        <p:txBody>
          <a:bodyPr/>
          <a:lstStyle/>
          <a:p>
            <a:fld id="{C554EB52-A39F-1E42-ACC2-3A5CA4B651D3}" type="slidenum">
              <a:rPr lang="en-US" smtClean="0"/>
              <a:pPr/>
              <a:t>3</a:t>
            </a:fld>
            <a:endParaRPr lang="en-US" dirty="0"/>
          </a:p>
        </p:txBody>
      </p:sp>
      <p:sp>
        <p:nvSpPr>
          <p:cNvPr id="4" name="Content Placeholder 3"/>
          <p:cNvSpPr>
            <a:spLocks noGrp="1"/>
          </p:cNvSpPr>
          <p:nvPr>
            <p:ph sz="quarter" idx="13"/>
          </p:nvPr>
        </p:nvSpPr>
        <p:spPr>
          <a:xfrm>
            <a:off x="357539" y="308242"/>
            <a:ext cx="6083585" cy="641143"/>
          </a:xfrm>
        </p:spPr>
        <p:txBody>
          <a:bodyPr>
            <a:normAutofit/>
          </a:bodyPr>
          <a:lstStyle/>
          <a:p>
            <a:r>
              <a:rPr lang="en-US" sz="1400" dirty="0"/>
              <a:t>CONTACT OUR SERVICE OR PARTS DEPARTMENT WITH ANY QUESTIONS</a:t>
            </a:r>
          </a:p>
          <a:p>
            <a:endParaRPr lang="en-US" dirty="0"/>
          </a:p>
        </p:txBody>
      </p:sp>
      <p:sp>
        <p:nvSpPr>
          <p:cNvPr id="6" name="TextBox 5">
            <a:extLst>
              <a:ext uri="{FF2B5EF4-FFF2-40B4-BE49-F238E27FC236}">
                <a16:creationId xmlns:a16="http://schemas.microsoft.com/office/drawing/2014/main" id="{3721EF0F-E02B-46DC-9902-56880C9A4D2D}"/>
              </a:ext>
            </a:extLst>
          </p:cNvPr>
          <p:cNvSpPr txBox="1"/>
          <p:nvPr/>
        </p:nvSpPr>
        <p:spPr>
          <a:xfrm>
            <a:off x="3249829" y="696624"/>
            <a:ext cx="3191297" cy="6894195"/>
          </a:xfrm>
          <a:prstGeom prst="rect">
            <a:avLst/>
          </a:prstGeom>
          <a:noFill/>
        </p:spPr>
        <p:txBody>
          <a:bodyPr wrap="square" rtlCol="0">
            <a:spAutoFit/>
          </a:bodyPr>
          <a:lstStyle/>
          <a:p>
            <a:pPr algn="ctr"/>
            <a:r>
              <a:rPr lang="en-US" sz="1800" b="1" dirty="0">
                <a:solidFill>
                  <a:srgbClr val="0B3588"/>
                </a:solidFill>
              </a:rPr>
              <a:t>PARTS</a:t>
            </a:r>
          </a:p>
          <a:p>
            <a:pPr algn="ctr"/>
            <a:r>
              <a:rPr lang="en-US" sz="1400" dirty="0">
                <a:solidFill>
                  <a:srgbClr val="0B3588"/>
                </a:solidFill>
              </a:rPr>
              <a:t> </a:t>
            </a:r>
            <a:endParaRPr lang="en-US" sz="1400" b="1" i="1" u="sng" dirty="0">
              <a:solidFill>
                <a:srgbClr val="0B3588"/>
              </a:solidFill>
            </a:endParaRPr>
          </a:p>
          <a:p>
            <a:pPr algn="ctr"/>
            <a:r>
              <a:rPr lang="fi-FI" sz="1400" b="1" i="1" u="sng" dirty="0">
                <a:solidFill>
                  <a:srgbClr val="0B3588"/>
                </a:solidFill>
              </a:rPr>
              <a:t>Director of Parts</a:t>
            </a:r>
          </a:p>
          <a:p>
            <a:pPr algn="ctr"/>
            <a:r>
              <a:rPr lang="fi-FI" sz="1400" dirty="0">
                <a:solidFill>
                  <a:srgbClr val="0B3588"/>
                </a:solidFill>
              </a:rPr>
              <a:t>Matt ”Woody” Woodman</a:t>
            </a:r>
          </a:p>
          <a:p>
            <a:pPr algn="ctr"/>
            <a:r>
              <a:rPr lang="fi-FI" sz="1400" dirty="0">
                <a:solidFill>
                  <a:schemeClr val="accent2"/>
                </a:solidFill>
                <a:hlinkClick r:id="rId3">
                  <a:extLst>
                    <a:ext uri="{A12FA001-AC4F-418D-AE19-62706E023703}">
                      <ahyp:hlinkClr xmlns:ahyp="http://schemas.microsoft.com/office/drawing/2018/hyperlinkcolor" val="tx"/>
                    </a:ext>
                  </a:extLst>
                </a:hlinkClick>
              </a:rPr>
              <a:t>mwoodman@newyorkbussales.com</a:t>
            </a:r>
            <a:endParaRPr lang="fi-FI" sz="1400" dirty="0">
              <a:solidFill>
                <a:schemeClr val="accent2"/>
              </a:solidFill>
            </a:endParaRPr>
          </a:p>
          <a:p>
            <a:pPr algn="ctr"/>
            <a:r>
              <a:rPr lang="fi-FI" sz="1400" dirty="0">
                <a:solidFill>
                  <a:srgbClr val="0B3588"/>
                </a:solidFill>
              </a:rPr>
              <a:t>CELL 315-271-9748</a:t>
            </a:r>
          </a:p>
          <a:p>
            <a:pPr algn="ctr"/>
            <a:endParaRPr lang="fi-FI" sz="800" b="1" dirty="0">
              <a:solidFill>
                <a:srgbClr val="0B3588"/>
              </a:solidFill>
            </a:endParaRPr>
          </a:p>
          <a:p>
            <a:pPr algn="ctr"/>
            <a:r>
              <a:rPr lang="fi-FI" sz="1400" b="1" dirty="0">
                <a:solidFill>
                  <a:srgbClr val="0B3588"/>
                </a:solidFill>
              </a:rPr>
              <a:t>Chittenango: 800-962-5768</a:t>
            </a:r>
          </a:p>
          <a:p>
            <a:pPr algn="ctr"/>
            <a:endParaRPr lang="fi-FI" sz="800" dirty="0">
              <a:solidFill>
                <a:srgbClr val="0B3588"/>
              </a:solidFill>
            </a:endParaRPr>
          </a:p>
          <a:p>
            <a:pPr algn="ctr"/>
            <a:r>
              <a:rPr lang="fi-FI" sz="1400" dirty="0">
                <a:solidFill>
                  <a:srgbClr val="0B3588"/>
                </a:solidFill>
              </a:rPr>
              <a:t>Gari McQuade</a:t>
            </a:r>
          </a:p>
          <a:p>
            <a:pPr algn="ctr"/>
            <a:r>
              <a:rPr lang="fi-FI" sz="1400" dirty="0">
                <a:solidFill>
                  <a:srgbClr val="0B3588"/>
                </a:solidFill>
                <a:hlinkClick r:id="rId4">
                  <a:extLst>
                    <a:ext uri="{A12FA001-AC4F-418D-AE19-62706E023703}">
                      <ahyp:hlinkClr xmlns:ahyp="http://schemas.microsoft.com/office/drawing/2018/hyperlinkcolor" val="tx"/>
                    </a:ext>
                  </a:extLst>
                </a:hlinkClick>
              </a:rPr>
              <a:t>gmcquade@newyorkbussales.com</a:t>
            </a:r>
            <a:endParaRPr lang="fi-FI" sz="1400" dirty="0">
              <a:solidFill>
                <a:srgbClr val="0B3588"/>
              </a:solidFill>
            </a:endParaRPr>
          </a:p>
          <a:p>
            <a:pPr algn="ctr"/>
            <a:r>
              <a:rPr lang="fi-FI" sz="800" dirty="0">
                <a:solidFill>
                  <a:srgbClr val="0B3588"/>
                </a:solidFill>
              </a:rPr>
              <a:t>                              </a:t>
            </a:r>
            <a:r>
              <a:rPr lang="fi-FI" sz="1400" dirty="0">
                <a:solidFill>
                  <a:srgbClr val="0B3588"/>
                </a:solidFill>
              </a:rPr>
              <a:t>Ted Nerveldine			</a:t>
            </a:r>
          </a:p>
          <a:p>
            <a:pPr algn="ctr"/>
            <a:r>
              <a:rPr lang="fi-FI" sz="1400" dirty="0">
                <a:solidFill>
                  <a:srgbClr val="0B3588"/>
                </a:solidFill>
                <a:hlinkClick r:id="rId5">
                  <a:extLst>
                    <a:ext uri="{A12FA001-AC4F-418D-AE19-62706E023703}">
                      <ahyp:hlinkClr xmlns:ahyp="http://schemas.microsoft.com/office/drawing/2018/hyperlinkcolor" val="tx"/>
                    </a:ext>
                  </a:extLst>
                </a:hlinkClick>
              </a:rPr>
              <a:t>tneveldine@newyorkbussales.com</a:t>
            </a:r>
            <a:r>
              <a:rPr lang="fi-FI" sz="1400" dirty="0">
                <a:solidFill>
                  <a:srgbClr val="0B3588"/>
                </a:solidFill>
              </a:rPr>
              <a:t> 	</a:t>
            </a:r>
            <a:endParaRPr lang="fi-FI" sz="800" dirty="0">
              <a:solidFill>
                <a:srgbClr val="0B3588"/>
              </a:solidFill>
              <a:hlinkClick r:id="rId6"/>
            </a:endParaRPr>
          </a:p>
          <a:p>
            <a:pPr algn="ctr"/>
            <a:r>
              <a:rPr lang="fi-FI" sz="1400" dirty="0">
                <a:solidFill>
                  <a:srgbClr val="0B3588"/>
                </a:solidFill>
              </a:rPr>
              <a:t>John Lewin</a:t>
            </a:r>
          </a:p>
          <a:p>
            <a:pPr algn="ctr"/>
            <a:r>
              <a:rPr lang="fi-FI" sz="1400" dirty="0">
                <a:solidFill>
                  <a:srgbClr val="0B3588"/>
                </a:solidFill>
                <a:hlinkClick r:id="rId7">
                  <a:extLst>
                    <a:ext uri="{A12FA001-AC4F-418D-AE19-62706E023703}">
                      <ahyp:hlinkClr xmlns:ahyp="http://schemas.microsoft.com/office/drawing/2018/hyperlinkcolor" val="tx"/>
                    </a:ext>
                  </a:extLst>
                </a:hlinkClick>
              </a:rPr>
              <a:t>jlewin@newyorkbussales.com</a:t>
            </a:r>
            <a:endParaRPr lang="fi-FI" sz="800" dirty="0">
              <a:solidFill>
                <a:srgbClr val="0B3588"/>
              </a:solidFill>
              <a:hlinkClick r:id="rId8"/>
            </a:endParaRPr>
          </a:p>
          <a:p>
            <a:pPr algn="ctr"/>
            <a:r>
              <a:rPr lang="fi-FI" sz="1400" dirty="0">
                <a:solidFill>
                  <a:srgbClr val="0B3588"/>
                </a:solidFill>
              </a:rPr>
              <a:t>      Garry Maniacek	</a:t>
            </a:r>
          </a:p>
          <a:p>
            <a:pPr algn="ctr"/>
            <a:r>
              <a:rPr lang="fi-FI" sz="1400" dirty="0">
                <a:solidFill>
                  <a:srgbClr val="0B3588"/>
                </a:solidFill>
                <a:hlinkClick r:id="rId9">
                  <a:extLst>
                    <a:ext uri="{A12FA001-AC4F-418D-AE19-62706E023703}">
                      <ahyp:hlinkClr xmlns:ahyp="http://schemas.microsoft.com/office/drawing/2018/hyperlinkcolor" val="tx"/>
                    </a:ext>
                  </a:extLst>
                </a:hlinkClick>
              </a:rPr>
              <a:t>gmaniacek@newyorkbussales.com</a:t>
            </a:r>
            <a:endParaRPr lang="fi-FI" sz="1400" dirty="0">
              <a:solidFill>
                <a:srgbClr val="0B3588"/>
              </a:solidFill>
            </a:endParaRPr>
          </a:p>
          <a:p>
            <a:pPr algn="ctr"/>
            <a:r>
              <a:rPr lang="fi-FI" sz="1400" dirty="0">
                <a:solidFill>
                  <a:srgbClr val="0B3588"/>
                </a:solidFill>
              </a:rPr>
              <a:t>Jim Mattner</a:t>
            </a:r>
          </a:p>
          <a:p>
            <a:pPr algn="ctr"/>
            <a:r>
              <a:rPr lang="fi-FI" sz="1400" dirty="0">
                <a:solidFill>
                  <a:schemeClr val="accent2"/>
                </a:solidFill>
                <a:hlinkClick r:id="rId10">
                  <a:extLst>
                    <a:ext uri="{A12FA001-AC4F-418D-AE19-62706E023703}">
                      <ahyp:hlinkClr xmlns:ahyp="http://schemas.microsoft.com/office/drawing/2018/hyperlinkcolor" val="tx"/>
                    </a:ext>
                  </a:extLst>
                </a:hlinkClick>
              </a:rPr>
              <a:t>jmattner@#newyorkbussales.com</a:t>
            </a:r>
            <a:endParaRPr lang="fi-FI" sz="1400" dirty="0">
              <a:solidFill>
                <a:schemeClr val="accent2"/>
              </a:solidFill>
            </a:endParaRPr>
          </a:p>
          <a:p>
            <a:pPr algn="ctr"/>
            <a:r>
              <a:rPr lang="fi-FI" sz="1400" dirty="0">
                <a:solidFill>
                  <a:srgbClr val="0B3588"/>
                </a:solidFill>
              </a:rPr>
              <a:t> 	</a:t>
            </a:r>
            <a:endParaRPr lang="fi-FI" sz="1400" dirty="0">
              <a:solidFill>
                <a:srgbClr val="0B3588"/>
              </a:solidFill>
              <a:hlinkClick r:id="rId11"/>
            </a:endParaRPr>
          </a:p>
          <a:p>
            <a:pPr algn="ctr"/>
            <a:r>
              <a:rPr lang="fi-FI" sz="1400" dirty="0">
                <a:solidFill>
                  <a:srgbClr val="0B3588"/>
                </a:solidFill>
              </a:rPr>
              <a:t> </a:t>
            </a:r>
            <a:r>
              <a:rPr lang="fi-FI" sz="1400" b="1" dirty="0">
                <a:solidFill>
                  <a:srgbClr val="0B3588"/>
                </a:solidFill>
              </a:rPr>
              <a:t>Albany/Middletown: 866-867-1100</a:t>
            </a:r>
          </a:p>
          <a:p>
            <a:pPr algn="ctr"/>
            <a:endParaRPr lang="fi-FI" sz="800" dirty="0">
              <a:solidFill>
                <a:srgbClr val="0B3588"/>
              </a:solidFill>
            </a:endParaRPr>
          </a:p>
          <a:p>
            <a:pPr algn="ctr"/>
            <a:r>
              <a:rPr lang="fi-FI" sz="1400" dirty="0">
                <a:solidFill>
                  <a:srgbClr val="0B3588"/>
                </a:solidFill>
              </a:rPr>
              <a:t>Sean Conway</a:t>
            </a:r>
          </a:p>
          <a:p>
            <a:pPr algn="ctr"/>
            <a:r>
              <a:rPr lang="fi-FI" sz="1400" dirty="0">
                <a:solidFill>
                  <a:srgbClr val="0B3588"/>
                </a:solidFill>
                <a:hlinkClick r:id="rId12">
                  <a:extLst>
                    <a:ext uri="{A12FA001-AC4F-418D-AE19-62706E023703}">
                      <ahyp:hlinkClr xmlns:ahyp="http://schemas.microsoft.com/office/drawing/2018/hyperlinkcolor" val="tx"/>
                    </a:ext>
                  </a:extLst>
                </a:hlinkClick>
              </a:rPr>
              <a:t>sconway@newyorkbussales.com</a:t>
            </a:r>
            <a:endParaRPr lang="fi-FI" sz="1400" dirty="0">
              <a:solidFill>
                <a:srgbClr val="0B3588"/>
              </a:solidFill>
            </a:endParaRPr>
          </a:p>
          <a:p>
            <a:pPr algn="ctr"/>
            <a:r>
              <a:rPr lang="sv-SE" sz="1400" dirty="0">
                <a:solidFill>
                  <a:srgbClr val="0B3588"/>
                </a:solidFill>
              </a:rPr>
              <a:t>Dan Haight</a:t>
            </a:r>
            <a:endParaRPr lang="fi-FI" sz="1400" dirty="0">
              <a:solidFill>
                <a:srgbClr val="0B3588"/>
              </a:solidFill>
            </a:endParaRPr>
          </a:p>
          <a:p>
            <a:pPr algn="ctr"/>
            <a:r>
              <a:rPr lang="fi-FI" sz="1400" dirty="0">
                <a:solidFill>
                  <a:srgbClr val="0B3588"/>
                </a:solidFill>
                <a:hlinkClick r:id="rId13">
                  <a:extLst>
                    <a:ext uri="{A12FA001-AC4F-418D-AE19-62706E023703}">
                      <ahyp:hlinkClr xmlns:ahyp="http://schemas.microsoft.com/office/drawing/2018/hyperlinkcolor" val="tx"/>
                    </a:ext>
                  </a:extLst>
                </a:hlinkClick>
              </a:rPr>
              <a:t>dhaight@newyorkbussales.com</a:t>
            </a:r>
          </a:p>
          <a:p>
            <a:pPr algn="ctr"/>
            <a:r>
              <a:rPr lang="fi-FI" sz="1400" dirty="0">
                <a:solidFill>
                  <a:srgbClr val="0B3588"/>
                </a:solidFill>
              </a:rPr>
              <a:t> </a:t>
            </a:r>
          </a:p>
          <a:p>
            <a:pPr algn="ctr"/>
            <a:r>
              <a:rPr lang="sv-SE" sz="1400" b="1" dirty="0">
                <a:solidFill>
                  <a:srgbClr val="0B3588"/>
                </a:solidFill>
              </a:rPr>
              <a:t>Rochester: 800-463-3232</a:t>
            </a:r>
          </a:p>
          <a:p>
            <a:pPr algn="ctr"/>
            <a:endParaRPr lang="sv-SE" sz="800" dirty="0">
              <a:solidFill>
                <a:srgbClr val="0B3588"/>
              </a:solidFill>
            </a:endParaRPr>
          </a:p>
          <a:p>
            <a:pPr algn="ctr"/>
            <a:r>
              <a:rPr lang="sv-SE" sz="1400" dirty="0">
                <a:solidFill>
                  <a:srgbClr val="0B3588"/>
                </a:solidFill>
              </a:rPr>
              <a:t>James Roeser</a:t>
            </a:r>
          </a:p>
          <a:p>
            <a:pPr algn="ctr"/>
            <a:r>
              <a:rPr lang="sv-SE" sz="1400" dirty="0">
                <a:solidFill>
                  <a:srgbClr val="0B3588"/>
                </a:solidFill>
                <a:hlinkClick r:id="rId14">
                  <a:extLst>
                    <a:ext uri="{A12FA001-AC4F-418D-AE19-62706E023703}">
                      <ahyp:hlinkClr xmlns:ahyp="http://schemas.microsoft.com/office/drawing/2018/hyperlinkcolor" val="tx"/>
                    </a:ext>
                  </a:extLst>
                </a:hlinkClick>
              </a:rPr>
              <a:t>jroeser@newyorkbussales.com</a:t>
            </a:r>
            <a:r>
              <a:rPr lang="sv-SE" sz="1400" dirty="0">
                <a:solidFill>
                  <a:srgbClr val="0B3588"/>
                </a:solidFill>
              </a:rPr>
              <a:t> </a:t>
            </a:r>
          </a:p>
          <a:p>
            <a:pPr algn="ctr"/>
            <a:r>
              <a:rPr lang="sv-SE" sz="1400" dirty="0">
                <a:solidFill>
                  <a:srgbClr val="0B3588"/>
                </a:solidFill>
              </a:rPr>
              <a:t>Tesea Cornwall</a:t>
            </a:r>
          </a:p>
          <a:p>
            <a:pPr algn="ctr"/>
            <a:r>
              <a:rPr lang="sv-SE" sz="1400" dirty="0">
                <a:solidFill>
                  <a:schemeClr val="accent2"/>
                </a:solidFill>
                <a:hlinkClick r:id="rId15">
                  <a:extLst>
                    <a:ext uri="{A12FA001-AC4F-418D-AE19-62706E023703}">
                      <ahyp:hlinkClr xmlns:ahyp="http://schemas.microsoft.com/office/drawing/2018/hyperlinkcolor" val="tx"/>
                    </a:ext>
                  </a:extLst>
                </a:hlinkClick>
              </a:rPr>
              <a:t>tcornwall@newyorkbussales.com</a:t>
            </a:r>
            <a:r>
              <a:rPr lang="sv-SE" sz="1400" dirty="0">
                <a:solidFill>
                  <a:schemeClr val="accent2"/>
                </a:solidFill>
              </a:rPr>
              <a:t> </a:t>
            </a:r>
          </a:p>
        </p:txBody>
      </p:sp>
      <p:sp>
        <p:nvSpPr>
          <p:cNvPr id="7" name="TextBox 6">
            <a:extLst>
              <a:ext uri="{FF2B5EF4-FFF2-40B4-BE49-F238E27FC236}">
                <a16:creationId xmlns:a16="http://schemas.microsoft.com/office/drawing/2014/main" id="{9A8286D0-4476-4CFE-A506-198A97A64E39}"/>
              </a:ext>
            </a:extLst>
          </p:cNvPr>
          <p:cNvSpPr txBox="1"/>
          <p:nvPr/>
        </p:nvSpPr>
        <p:spPr>
          <a:xfrm>
            <a:off x="357537" y="696624"/>
            <a:ext cx="3191297" cy="6478697"/>
          </a:xfrm>
          <a:prstGeom prst="rect">
            <a:avLst/>
          </a:prstGeom>
          <a:noFill/>
        </p:spPr>
        <p:txBody>
          <a:bodyPr wrap="square" rtlCol="0">
            <a:spAutoFit/>
          </a:bodyPr>
          <a:lstStyle/>
          <a:p>
            <a:pPr algn="ctr"/>
            <a:r>
              <a:rPr lang="en-US" sz="1800" b="1" dirty="0">
                <a:solidFill>
                  <a:srgbClr val="0B3588"/>
                </a:solidFill>
              </a:rPr>
              <a:t>SERVICE</a:t>
            </a:r>
          </a:p>
          <a:p>
            <a:pPr algn="ctr"/>
            <a:endParaRPr lang="en-US" sz="1200" b="1" dirty="0">
              <a:solidFill>
                <a:srgbClr val="0B3588"/>
              </a:solidFill>
            </a:endParaRPr>
          </a:p>
          <a:p>
            <a:pPr algn="ctr"/>
            <a:r>
              <a:rPr lang="en-US" sz="1400" b="1" i="1" u="sng" dirty="0">
                <a:solidFill>
                  <a:srgbClr val="0B3588"/>
                </a:solidFill>
              </a:rPr>
              <a:t>Director of Service</a:t>
            </a:r>
          </a:p>
          <a:p>
            <a:pPr algn="ctr"/>
            <a:r>
              <a:rPr lang="en-US" sz="1400" dirty="0">
                <a:solidFill>
                  <a:srgbClr val="0B3588"/>
                </a:solidFill>
              </a:rPr>
              <a:t>Ryan Hemund</a:t>
            </a:r>
          </a:p>
          <a:p>
            <a:pPr algn="ctr"/>
            <a:r>
              <a:rPr lang="en-US" sz="1400" dirty="0">
                <a:solidFill>
                  <a:srgbClr val="0B3588"/>
                </a:solidFill>
                <a:hlinkClick r:id="rId16">
                  <a:extLst>
                    <a:ext uri="{A12FA001-AC4F-418D-AE19-62706E023703}">
                      <ahyp:hlinkClr xmlns:ahyp="http://schemas.microsoft.com/office/drawing/2018/hyperlinkcolor" val="tx"/>
                    </a:ext>
                  </a:extLst>
                </a:hlinkClick>
              </a:rPr>
              <a:t>rhemund@newyorkbussales.com</a:t>
            </a:r>
            <a:r>
              <a:rPr lang="en-US" sz="1400" dirty="0">
                <a:solidFill>
                  <a:srgbClr val="0B3588"/>
                </a:solidFill>
              </a:rPr>
              <a:t> </a:t>
            </a:r>
          </a:p>
          <a:p>
            <a:pPr algn="ctr"/>
            <a:r>
              <a:rPr lang="en-US" sz="1400" dirty="0">
                <a:solidFill>
                  <a:srgbClr val="0B3588"/>
                </a:solidFill>
              </a:rPr>
              <a:t>CELL 315-561-9121</a:t>
            </a:r>
          </a:p>
          <a:p>
            <a:pPr algn="ctr"/>
            <a:endParaRPr lang="en-US" sz="800" dirty="0">
              <a:solidFill>
                <a:srgbClr val="0B3588"/>
              </a:solidFill>
            </a:endParaRPr>
          </a:p>
          <a:p>
            <a:pPr algn="ctr"/>
            <a:r>
              <a:rPr lang="fi-FI" sz="1400" b="1" dirty="0">
                <a:solidFill>
                  <a:srgbClr val="0B3588"/>
                </a:solidFill>
              </a:rPr>
              <a:t>Chittenango: 800-962-5768</a:t>
            </a:r>
          </a:p>
          <a:p>
            <a:pPr algn="ctr"/>
            <a:endParaRPr lang="fi-FI" sz="800" dirty="0">
              <a:solidFill>
                <a:srgbClr val="0B3588"/>
              </a:solidFill>
            </a:endParaRPr>
          </a:p>
          <a:p>
            <a:pPr algn="ctr"/>
            <a:r>
              <a:rPr lang="fi-FI" sz="1400" dirty="0">
                <a:solidFill>
                  <a:srgbClr val="0B3588"/>
                </a:solidFill>
              </a:rPr>
              <a:t>Daryl Wallace</a:t>
            </a:r>
          </a:p>
          <a:p>
            <a:pPr algn="ctr"/>
            <a:r>
              <a:rPr lang="fi-FI" sz="1400" dirty="0">
                <a:solidFill>
                  <a:schemeClr val="accent2"/>
                </a:solidFill>
                <a:hlinkClick r:id="rId17">
                  <a:extLst>
                    <a:ext uri="{A12FA001-AC4F-418D-AE19-62706E023703}">
                      <ahyp:hlinkClr xmlns:ahyp="http://schemas.microsoft.com/office/drawing/2018/hyperlinkcolor" val="tx"/>
                    </a:ext>
                  </a:extLst>
                </a:hlinkClick>
              </a:rPr>
              <a:t>dwallace@newyorkbussales.com</a:t>
            </a:r>
            <a:endParaRPr lang="fi-FI" sz="1400" dirty="0">
              <a:solidFill>
                <a:schemeClr val="accent2"/>
              </a:solidFill>
            </a:endParaRPr>
          </a:p>
          <a:p>
            <a:pPr algn="ctr"/>
            <a:r>
              <a:rPr lang="fi-FI" sz="1400" dirty="0">
                <a:solidFill>
                  <a:srgbClr val="0B3588"/>
                </a:solidFill>
              </a:rPr>
              <a:t>          Brian Lamaitis		</a:t>
            </a:r>
          </a:p>
          <a:p>
            <a:pPr algn="ctr"/>
            <a:r>
              <a:rPr lang="fi-FI" sz="1400" dirty="0">
                <a:solidFill>
                  <a:srgbClr val="0B3588"/>
                </a:solidFill>
                <a:hlinkClick r:id="rId18">
                  <a:extLst>
                    <a:ext uri="{A12FA001-AC4F-418D-AE19-62706E023703}">
                      <ahyp:hlinkClr xmlns:ahyp="http://schemas.microsoft.com/office/drawing/2018/hyperlinkcolor" val="tx"/>
                    </a:ext>
                  </a:extLst>
                </a:hlinkClick>
              </a:rPr>
              <a:t>blamaitis@newyorkbussales.com</a:t>
            </a:r>
            <a:r>
              <a:rPr lang="fi-FI" sz="1400" dirty="0">
                <a:solidFill>
                  <a:srgbClr val="0B3588"/>
                </a:solidFill>
              </a:rPr>
              <a:t> 	</a:t>
            </a:r>
            <a:endParaRPr lang="fi-FI" sz="800" dirty="0">
              <a:solidFill>
                <a:srgbClr val="0B3588"/>
              </a:solidFill>
            </a:endParaRPr>
          </a:p>
          <a:p>
            <a:pPr algn="ctr"/>
            <a:r>
              <a:rPr lang="fi-FI" sz="1400" dirty="0">
                <a:solidFill>
                  <a:srgbClr val="0B3588"/>
                </a:solidFill>
              </a:rPr>
              <a:t>Bob Reith</a:t>
            </a:r>
          </a:p>
          <a:p>
            <a:pPr algn="ctr"/>
            <a:r>
              <a:rPr lang="fi-FI" sz="1400" dirty="0">
                <a:solidFill>
                  <a:srgbClr val="0B3588"/>
                </a:solidFill>
                <a:hlinkClick r:id="rId19">
                  <a:extLst>
                    <a:ext uri="{A12FA001-AC4F-418D-AE19-62706E023703}">
                      <ahyp:hlinkClr xmlns:ahyp="http://schemas.microsoft.com/office/drawing/2018/hyperlinkcolor" val="tx"/>
                    </a:ext>
                  </a:extLst>
                </a:hlinkClick>
              </a:rPr>
              <a:t>breith@newyorkbussales.com</a:t>
            </a:r>
            <a:endParaRPr lang="fi-FI" sz="800" dirty="0">
              <a:solidFill>
                <a:srgbClr val="0B3588"/>
              </a:solidFill>
              <a:hlinkClick r:id="rId8"/>
            </a:endParaRPr>
          </a:p>
          <a:p>
            <a:pPr algn="ctr"/>
            <a:r>
              <a:rPr lang="fi-FI" sz="1400" dirty="0">
                <a:solidFill>
                  <a:srgbClr val="0B3588"/>
                </a:solidFill>
              </a:rPr>
              <a:t>    Phil Tucker	</a:t>
            </a:r>
          </a:p>
          <a:p>
            <a:pPr algn="ctr"/>
            <a:r>
              <a:rPr lang="fi-FI" sz="1400" dirty="0">
                <a:solidFill>
                  <a:srgbClr val="0B3588"/>
                </a:solidFill>
                <a:hlinkClick r:id="rId20">
                  <a:extLst>
                    <a:ext uri="{A12FA001-AC4F-418D-AE19-62706E023703}">
                      <ahyp:hlinkClr xmlns:ahyp="http://schemas.microsoft.com/office/drawing/2018/hyperlinkcolor" val="tx"/>
                    </a:ext>
                  </a:extLst>
                </a:hlinkClick>
              </a:rPr>
              <a:t>ptucker@newyorkbussales.com</a:t>
            </a:r>
            <a:r>
              <a:rPr lang="fi-FI" sz="1400" dirty="0">
                <a:solidFill>
                  <a:srgbClr val="0B3588"/>
                </a:solidFill>
              </a:rPr>
              <a:t> 	</a:t>
            </a:r>
            <a:endParaRPr lang="fi-FI" sz="1400" dirty="0">
              <a:solidFill>
                <a:srgbClr val="0B3588"/>
              </a:solidFill>
              <a:hlinkClick r:id="rId11"/>
            </a:endParaRPr>
          </a:p>
          <a:p>
            <a:pPr algn="ctr"/>
            <a:r>
              <a:rPr lang="fi-FI" sz="1400" dirty="0">
                <a:solidFill>
                  <a:srgbClr val="0B3588"/>
                </a:solidFill>
              </a:rPr>
              <a:t> 	</a:t>
            </a:r>
            <a:endParaRPr lang="fi-FI" sz="1400" b="1" dirty="0">
              <a:solidFill>
                <a:srgbClr val="0B3588"/>
              </a:solidFill>
            </a:endParaRPr>
          </a:p>
          <a:p>
            <a:pPr algn="ctr"/>
            <a:r>
              <a:rPr lang="fi-FI" sz="1400" b="1" dirty="0">
                <a:solidFill>
                  <a:srgbClr val="0B3588"/>
                </a:solidFill>
              </a:rPr>
              <a:t>Albany: 866-867-1100</a:t>
            </a:r>
          </a:p>
          <a:p>
            <a:pPr algn="ctr"/>
            <a:endParaRPr lang="fi-FI" sz="800" dirty="0">
              <a:solidFill>
                <a:srgbClr val="0B3588"/>
              </a:solidFill>
            </a:endParaRPr>
          </a:p>
          <a:p>
            <a:pPr algn="ctr"/>
            <a:r>
              <a:rPr lang="fi-FI" sz="1400" dirty="0">
                <a:solidFill>
                  <a:srgbClr val="0B3588"/>
                </a:solidFill>
              </a:rPr>
              <a:t>Ben Reiling</a:t>
            </a:r>
          </a:p>
          <a:p>
            <a:pPr algn="ctr"/>
            <a:r>
              <a:rPr lang="fi-FI" sz="1400" dirty="0">
                <a:solidFill>
                  <a:srgbClr val="0B3588"/>
                </a:solidFill>
                <a:hlinkClick r:id="rId21">
                  <a:extLst>
                    <a:ext uri="{A12FA001-AC4F-418D-AE19-62706E023703}">
                      <ahyp:hlinkClr xmlns:ahyp="http://schemas.microsoft.com/office/drawing/2018/hyperlinkcolor" val="tx"/>
                    </a:ext>
                  </a:extLst>
                </a:hlinkClick>
              </a:rPr>
              <a:t>breiling@newyorkbussales.com</a:t>
            </a:r>
            <a:endParaRPr lang="fi-FI" sz="1400" dirty="0">
              <a:solidFill>
                <a:srgbClr val="0B3588"/>
              </a:solidFill>
            </a:endParaRPr>
          </a:p>
          <a:p>
            <a:pPr algn="ctr"/>
            <a:r>
              <a:rPr lang="fi-FI" sz="1400" dirty="0">
                <a:solidFill>
                  <a:srgbClr val="0B3588"/>
                </a:solidFill>
              </a:rPr>
              <a:t> </a:t>
            </a:r>
          </a:p>
          <a:p>
            <a:pPr algn="ctr"/>
            <a:r>
              <a:rPr lang="sv-SE" sz="1400" b="1" dirty="0">
                <a:solidFill>
                  <a:srgbClr val="0B3588"/>
                </a:solidFill>
              </a:rPr>
              <a:t>Rochester: 800-463-3232</a:t>
            </a:r>
          </a:p>
          <a:p>
            <a:pPr algn="ctr"/>
            <a:endParaRPr lang="sv-SE" sz="800" dirty="0">
              <a:solidFill>
                <a:srgbClr val="0B3588"/>
              </a:solidFill>
            </a:endParaRPr>
          </a:p>
          <a:p>
            <a:pPr algn="ctr"/>
            <a:r>
              <a:rPr lang="sv-SE" sz="1400" dirty="0">
                <a:solidFill>
                  <a:srgbClr val="0B3588"/>
                </a:solidFill>
              </a:rPr>
              <a:t>Brandon Shepard</a:t>
            </a:r>
          </a:p>
          <a:p>
            <a:pPr algn="ctr"/>
            <a:r>
              <a:rPr lang="sv-SE" sz="1400" dirty="0">
                <a:solidFill>
                  <a:srgbClr val="0B3588"/>
                </a:solidFill>
                <a:hlinkClick r:id="rId22">
                  <a:extLst>
                    <a:ext uri="{A12FA001-AC4F-418D-AE19-62706E023703}">
                      <ahyp:hlinkClr xmlns:ahyp="http://schemas.microsoft.com/office/drawing/2018/hyperlinkcolor" val="tx"/>
                    </a:ext>
                  </a:extLst>
                </a:hlinkClick>
              </a:rPr>
              <a:t>bshepard@newyorkbussales.com</a:t>
            </a:r>
            <a:endParaRPr lang="sv-SE" sz="1400" dirty="0">
              <a:solidFill>
                <a:srgbClr val="0B3588"/>
              </a:solidFill>
            </a:endParaRPr>
          </a:p>
          <a:p>
            <a:pPr algn="ctr"/>
            <a:endParaRPr lang="sv-SE" sz="800" dirty="0">
              <a:solidFill>
                <a:srgbClr val="0B3588"/>
              </a:solidFill>
            </a:endParaRPr>
          </a:p>
          <a:p>
            <a:pPr algn="ctr"/>
            <a:r>
              <a:rPr lang="sv-SE" sz="1400" b="1" dirty="0">
                <a:solidFill>
                  <a:srgbClr val="0B3588"/>
                </a:solidFill>
              </a:rPr>
              <a:t>Middletown: 845-609-7070</a:t>
            </a:r>
          </a:p>
          <a:p>
            <a:pPr algn="ctr"/>
            <a:endParaRPr lang="sv-SE" sz="800" b="1" dirty="0">
              <a:solidFill>
                <a:srgbClr val="0B3588"/>
              </a:solidFill>
            </a:endParaRPr>
          </a:p>
          <a:p>
            <a:pPr algn="ctr"/>
            <a:r>
              <a:rPr lang="sv-SE" sz="1400" dirty="0">
                <a:solidFill>
                  <a:srgbClr val="0B3588"/>
                </a:solidFill>
              </a:rPr>
              <a:t>Moncia Mc Donald</a:t>
            </a:r>
          </a:p>
          <a:p>
            <a:pPr algn="ctr"/>
            <a:r>
              <a:rPr lang="sv-SE" sz="1300" dirty="0">
                <a:solidFill>
                  <a:srgbClr val="0B3588"/>
                </a:solidFill>
                <a:hlinkClick r:id="rId23">
                  <a:extLst>
                    <a:ext uri="{A12FA001-AC4F-418D-AE19-62706E023703}">
                      <ahyp:hlinkClr xmlns:ahyp="http://schemas.microsoft.com/office/drawing/2018/hyperlinkcolor" val="tx"/>
                    </a:ext>
                  </a:extLst>
                </a:hlinkClick>
              </a:rPr>
              <a:t>mmcdonald@newyorkbussales.com</a:t>
            </a:r>
            <a:r>
              <a:rPr lang="sv-SE" sz="1300" dirty="0">
                <a:solidFill>
                  <a:srgbClr val="0B3588"/>
                </a:solidFill>
              </a:rPr>
              <a:t> </a:t>
            </a:r>
          </a:p>
        </p:txBody>
      </p:sp>
      <p:sp>
        <p:nvSpPr>
          <p:cNvPr id="8" name="TextBox 7">
            <a:extLst>
              <a:ext uri="{FF2B5EF4-FFF2-40B4-BE49-F238E27FC236}">
                <a16:creationId xmlns:a16="http://schemas.microsoft.com/office/drawing/2014/main" id="{F6463A24-4FFB-4631-AF44-F2F5965455BB}"/>
              </a:ext>
            </a:extLst>
          </p:cNvPr>
          <p:cNvSpPr txBox="1"/>
          <p:nvPr/>
        </p:nvSpPr>
        <p:spPr>
          <a:xfrm>
            <a:off x="4658496" y="8303741"/>
            <a:ext cx="1782629" cy="584775"/>
          </a:xfrm>
          <a:prstGeom prst="rect">
            <a:avLst/>
          </a:prstGeom>
          <a:noFill/>
        </p:spPr>
        <p:txBody>
          <a:bodyPr wrap="square" rtlCol="0">
            <a:spAutoFit/>
          </a:bodyPr>
          <a:lstStyle/>
          <a:p>
            <a:r>
              <a:rPr lang="en-US" sz="800" b="1" dirty="0">
                <a:solidFill>
                  <a:srgbClr val="0B3588"/>
                </a:solidFill>
              </a:rPr>
              <a:t>Comments or Concerns:</a:t>
            </a:r>
          </a:p>
          <a:p>
            <a:r>
              <a:rPr lang="en-US" sz="800" dirty="0">
                <a:solidFill>
                  <a:srgbClr val="0B3588"/>
                </a:solidFill>
              </a:rPr>
              <a:t>John Johnston</a:t>
            </a:r>
          </a:p>
          <a:p>
            <a:r>
              <a:rPr lang="en-US" sz="800" dirty="0">
                <a:solidFill>
                  <a:srgbClr val="0B3588"/>
                </a:solidFill>
                <a:hlinkClick r:id="rId24">
                  <a:extLst>
                    <a:ext uri="{A12FA001-AC4F-418D-AE19-62706E023703}">
                      <ahyp:hlinkClr xmlns:ahyp="http://schemas.microsoft.com/office/drawing/2018/hyperlinkcolor" val="tx"/>
                    </a:ext>
                  </a:extLst>
                </a:hlinkClick>
              </a:rPr>
              <a:t>jjohnston@newyorkbussales.com</a:t>
            </a:r>
            <a:endParaRPr lang="en-US" sz="800" dirty="0">
              <a:solidFill>
                <a:srgbClr val="0B3588"/>
              </a:solidFill>
            </a:endParaRPr>
          </a:p>
          <a:p>
            <a:r>
              <a:rPr lang="en-US" sz="800" dirty="0">
                <a:solidFill>
                  <a:srgbClr val="0B3588"/>
                </a:solidFill>
              </a:rPr>
              <a:t>Cell 315-263-0766</a:t>
            </a:r>
          </a:p>
        </p:txBody>
      </p:sp>
    </p:spTree>
    <p:extLst>
      <p:ext uri="{BB962C8B-B14F-4D97-AF65-F5344CB8AC3E}">
        <p14:creationId xmlns:p14="http://schemas.microsoft.com/office/powerpoint/2010/main" val="3355240659"/>
      </p:ext>
    </p:extLst>
  </p:cSld>
  <p:clrMapOvr>
    <a:masterClrMapping/>
  </p:clrMapOvr>
</p:sld>
</file>

<file path=ppt/theme/theme1.xml><?xml version="1.0" encoding="utf-8"?>
<a:theme xmlns:a="http://schemas.openxmlformats.org/drawingml/2006/main" name="Office Theme">
  <a:themeElements>
    <a:clrScheme name="New York Bus Sales 01">
      <a:dk1>
        <a:sysClr val="windowText" lastClr="000000"/>
      </a:dk1>
      <a:lt1>
        <a:sysClr val="window" lastClr="FFFFFF"/>
      </a:lt1>
      <a:dk2>
        <a:srgbClr val="80807D"/>
      </a:dk2>
      <a:lt2>
        <a:srgbClr val="EEECE1"/>
      </a:lt2>
      <a:accent1>
        <a:srgbClr val="0048BD"/>
      </a:accent1>
      <a:accent2>
        <a:srgbClr val="0B3588"/>
      </a:accent2>
      <a:accent3>
        <a:srgbClr val="FFCD34"/>
      </a:accent3>
      <a:accent4>
        <a:srgbClr val="FF9900"/>
      </a:accent4>
      <a:accent5>
        <a:srgbClr val="B03330"/>
      </a:accent5>
      <a:accent6>
        <a:srgbClr val="82C359"/>
      </a:accent6>
      <a:hlink>
        <a:srgbClr val="3399FF"/>
      </a:hlink>
      <a:folHlink>
        <a:srgbClr val="0B358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55F8D7A656304F8D7C261D54F5FAF5" ma:contentTypeVersion="18" ma:contentTypeDescription="Create a new document." ma:contentTypeScope="" ma:versionID="fa98f9db843fbd0382f7936248e956c2">
  <xsd:schema xmlns:xsd="http://www.w3.org/2001/XMLSchema" xmlns:xs="http://www.w3.org/2001/XMLSchema" xmlns:p="http://schemas.microsoft.com/office/2006/metadata/properties" xmlns:ns2="6ee98f41-a178-4933-bc91-9575cba1a2c1" targetNamespace="http://schemas.microsoft.com/office/2006/metadata/properties" ma:root="true" ma:fieldsID="788bfafc40703ea5467cc1e9ae335306" ns2:_="">
    <xsd:import namespace="6ee98f41-a178-4933-bc91-9575cba1a2c1"/>
    <xsd:element name="properties">
      <xsd:complexType>
        <xsd:sequence>
          <xsd:element name="documentManagement">
            <xsd:complexType>
              <xsd:all>
                <xsd:element ref="ns2:MigrationWizId" minOccurs="0"/>
                <xsd:element ref="ns2:MigrationWizIdPermissions" minOccurs="0"/>
                <xsd:element ref="ns2:MigrationWizIdVersion" minOccurs="0"/>
                <xsd:element ref="ns2:lcf76f155ced4ddcb4097134ff3c332f0" minOccurs="0"/>
                <xsd:element ref="ns2:MediaServiceMetadata" minOccurs="0"/>
                <xsd:element ref="ns2:MediaServiceFastMetadata" minOccurs="0"/>
                <xsd:element ref="ns2:MediaServiceObjectDetectorVersions" minOccurs="0"/>
                <xsd:element ref="ns2:lcf76f155ced4ddcb4097134ff3c332f" minOccurs="0"/>
                <xsd:element ref="ns2:MediaServiceDateTaken" minOccurs="0"/>
                <xsd:element ref="ns2:MediaServiceGenerationTime" minOccurs="0"/>
                <xsd:element ref="ns2:MediaServiceEventHashCode" minOccurs="0"/>
                <xsd:element ref="ns2:MediaServiceOCR" minOccurs="0"/>
                <xsd:element ref="ns2:MigrationWizIdPermissionLevels" minOccurs="0"/>
                <xsd:element ref="ns2:MigrationWizIdDocumentLibraryPermissions" minOccurs="0"/>
                <xsd:element ref="ns2:MigrationWizIdSecurityGroups"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ee98f41-a178-4933-bc91-9575cba1a2c1" elementFormDefault="qualified">
    <xsd:import namespace="http://schemas.microsoft.com/office/2006/documentManagement/types"/>
    <xsd:import namespace="http://schemas.microsoft.com/office/infopath/2007/PartnerControls"/>
    <xsd:element name="MigrationWizId" ma:index="8" nillable="true" ma:displayName="MigrationWizId" ma:internalName="MigrationWizId">
      <xsd:simpleType>
        <xsd:restriction base="dms:Text"/>
      </xsd:simpleType>
    </xsd:element>
    <xsd:element name="MigrationWizIdPermissions" ma:index="9" nillable="true" ma:displayName="MigrationWizIdPermissions" ma:internalName="MigrationWizIdPermissions">
      <xsd:simpleType>
        <xsd:restriction base="dms:Text"/>
      </xsd:simpleType>
    </xsd:element>
    <xsd:element name="MigrationWizIdVersion" ma:index="10" nillable="true" ma:displayName="MigrationWizIdVersion" ma:internalName="MigrationWizIdVersion">
      <xsd:simpleType>
        <xsd:restriction base="dms:Text"/>
      </xsd:simpleType>
    </xsd:element>
    <xsd:element name="lcf76f155ced4ddcb4097134ff3c332f0" ma:index="11" nillable="true" ma:displayName="Image Tags_0" ma:hidden="true" ma:internalName="lcf76f155ced4ddcb4097134ff3c332f0" ma:readOnly="false">
      <xsd:simpleType>
        <xsd:restriction base="dms:Note"/>
      </xsd:simpleType>
    </xsd:element>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0e33658f-19da-4b7d-b662-bcdc89fc9cb3"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igrationWizIdPermissionLevels" ma:index="21" nillable="true" ma:displayName="MigrationWizIdPermissionLevels" ma:internalName="MigrationWizIdPermissionLevels">
      <xsd:simpleType>
        <xsd:restriction base="dms:Text"/>
      </xsd:simpleType>
    </xsd:element>
    <xsd:element name="MigrationWizIdDocumentLibraryPermissions" ma:index="22" nillable="true" ma:displayName="MigrationWizIdDocumentLibraryPermissions" ma:internalName="MigrationWizIdDocumentLibraryPermissions">
      <xsd:simpleType>
        <xsd:restriction base="dms:Text"/>
      </xsd:simpleType>
    </xsd:element>
    <xsd:element name="MigrationWizIdSecurityGroups" ma:index="23" nillable="true" ma:displayName="MigrationWizIdSecurityGroups" ma:internalName="MigrationWizIdSecurityGroups">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element name="MediaLengthInSeconds" ma:index="25"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0 xmlns="6ee98f41-a178-4933-bc91-9575cba1a2c1" xsi:nil="true"/>
    <MigrationWizId xmlns="6ee98f41-a178-4933-bc91-9575cba1a2c1" xsi:nil="true"/>
    <lcf76f155ced4ddcb4097134ff3c332f xmlns="6ee98f41-a178-4933-bc91-9575cba1a2c1">
      <Terms xmlns="http://schemas.microsoft.com/office/infopath/2007/PartnerControls"/>
    </lcf76f155ced4ddcb4097134ff3c332f>
    <MigrationWizIdDocumentLibraryPermissions xmlns="6ee98f41-a178-4933-bc91-9575cba1a2c1" xsi:nil="true"/>
    <MigrationWizIdVersion xmlns="6ee98f41-a178-4933-bc91-9575cba1a2c1" xsi:nil="true"/>
    <MigrationWizIdPermissions xmlns="6ee98f41-a178-4933-bc91-9575cba1a2c1" xsi:nil="true"/>
    <MigrationWizIdSecurityGroups xmlns="6ee98f41-a178-4933-bc91-9575cba1a2c1" xsi:nil="true"/>
    <MigrationWizIdPermissionLevels xmlns="6ee98f41-a178-4933-bc91-9575cba1a2c1" xsi:nil="true"/>
  </documentManagement>
</p:properties>
</file>

<file path=customXml/itemProps1.xml><?xml version="1.0" encoding="utf-8"?>
<ds:datastoreItem xmlns:ds="http://schemas.openxmlformats.org/officeDocument/2006/customXml" ds:itemID="{E2C7FCE1-7253-46E1-9050-B33D83444BB4}"/>
</file>

<file path=customXml/itemProps2.xml><?xml version="1.0" encoding="utf-8"?>
<ds:datastoreItem xmlns:ds="http://schemas.openxmlformats.org/officeDocument/2006/customXml" ds:itemID="{8B77C1B4-B2EF-444E-B180-C8C7ADC6F808}"/>
</file>

<file path=customXml/itemProps3.xml><?xml version="1.0" encoding="utf-8"?>
<ds:datastoreItem xmlns:ds="http://schemas.openxmlformats.org/officeDocument/2006/customXml" ds:itemID="{66EF6D8C-1E85-4A21-B54A-6A5A58220A20}"/>
</file>

<file path=docProps/app.xml><?xml version="1.0" encoding="utf-8"?>
<Properties xmlns="http://schemas.openxmlformats.org/officeDocument/2006/extended-properties" xmlns:vt="http://schemas.openxmlformats.org/officeDocument/2006/docPropsVTypes">
  <TotalTime>3089</TotalTime>
  <Words>453</Words>
  <Application>Microsoft Office PowerPoint</Application>
  <PresentationFormat>Letter Paper (8.5x11 in)</PresentationFormat>
  <Paragraphs>88</Paragraphs>
  <Slides>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Calibri</vt:lpstr>
      <vt:lpstr>Office Theme</vt:lpstr>
      <vt:lpstr> Service Update #23-0211</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 Maggiolino</dc:creator>
  <cp:lastModifiedBy>John Johnston</cp:lastModifiedBy>
  <cp:revision>80</cp:revision>
  <dcterms:created xsi:type="dcterms:W3CDTF">2015-10-07T13:47:43Z</dcterms:created>
  <dcterms:modified xsi:type="dcterms:W3CDTF">2023-02-11T14:26:24Z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0x0101007955F8D7A656304F8D7C261D54F5FAF5</vt:lpwstr>
  </property>
</Properties>
</file>