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69" r:id="rId3"/>
    <p:sldId id="270" r:id="rId4"/>
    <p:sldId id="271" r:id="rId5"/>
    <p:sldId id="272" r:id="rId6"/>
    <p:sldId id="273" r:id="rId7"/>
    <p:sldId id="274" r:id="rId8"/>
    <p:sldId id="275" r:id="rId9"/>
    <p:sldId id="276" r:id="rId10"/>
    <p:sldId id="277" r:id="rId11"/>
    <p:sldId id="267" r:id="rId12"/>
  </p:sldIdLst>
  <p:sldSz cx="6858000" cy="9144000" type="letter"/>
  <p:notesSz cx="6858000" cy="9144000"/>
  <p:defaultTex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B35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9EFDE6-660C-4C08-A4B5-02842BB12A75}" v="16" dt="2023-05-11T11:49:15.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Grid="0" snapToObjects="1">
      <p:cViewPr varScale="1">
        <p:scale>
          <a:sx n="79" d="100"/>
          <a:sy n="79" d="100"/>
        </p:scale>
        <p:origin x="302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CC383F-51E1-3D4F-B4B0-3917E0347180}" type="datetimeFigureOut">
              <a:rPr lang="en-US" smtClean="0"/>
              <a:t>5/11/2023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B4757C-0BA5-EC4C-B2BD-8AEB508D7B9B}" type="slidenum">
              <a:rPr lang="en-US" smtClean="0"/>
              <a:t>‹#›</a:t>
            </a:fld>
            <a:endParaRPr lang="en-US" dirty="0"/>
          </a:p>
        </p:txBody>
      </p:sp>
    </p:spTree>
    <p:extLst>
      <p:ext uri="{BB962C8B-B14F-4D97-AF65-F5344CB8AC3E}">
        <p14:creationId xmlns:p14="http://schemas.microsoft.com/office/powerpoint/2010/main" val="3135045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0BDDD-B561-7543-BC21-7B3E9B5D8538}" type="datetimeFigureOut">
              <a:rPr lang="en-US" smtClean="0"/>
              <a:t>5/11/2023</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54713-6AB7-CA4B-8619-5D14F8BCFE25}" type="slidenum">
              <a:rPr lang="en-US" smtClean="0"/>
              <a:t>‹#›</a:t>
            </a:fld>
            <a:endParaRPr lang="en-US" dirty="0"/>
          </a:p>
        </p:txBody>
      </p:sp>
    </p:spTree>
    <p:extLst>
      <p:ext uri="{BB962C8B-B14F-4D97-AF65-F5344CB8AC3E}">
        <p14:creationId xmlns:p14="http://schemas.microsoft.com/office/powerpoint/2010/main" val="3455064031"/>
      </p:ext>
    </p:extLst>
  </p:cSld>
  <p:clrMap bg1="lt1" tx1="dk1" bg2="lt2" tx2="dk2" accent1="accent1" accent2="accent2" accent3="accent3" accent4="accent4" accent5="accent5" accent6="accent6" hlink="hlink" folHlink="folHlink"/>
  <p:hf hdr="0" ftr="0" dt="0"/>
  <p:notesStyle>
    <a:lvl1pPr marL="0" algn="l" defTabSz="410291" rtl="0" eaLnBrk="1" latinLnBrk="0" hangingPunct="1">
      <a:defRPr sz="1100" kern="1200">
        <a:solidFill>
          <a:schemeClr val="tx1"/>
        </a:solidFill>
        <a:latin typeface="+mn-lt"/>
        <a:ea typeface="+mn-ea"/>
        <a:cs typeface="+mn-cs"/>
      </a:defRPr>
    </a:lvl1pPr>
    <a:lvl2pPr marL="410291" algn="l" defTabSz="410291" rtl="0" eaLnBrk="1" latinLnBrk="0" hangingPunct="1">
      <a:defRPr sz="1100" kern="1200">
        <a:solidFill>
          <a:schemeClr val="tx1"/>
        </a:solidFill>
        <a:latin typeface="+mn-lt"/>
        <a:ea typeface="+mn-ea"/>
        <a:cs typeface="+mn-cs"/>
      </a:defRPr>
    </a:lvl2pPr>
    <a:lvl3pPr marL="820583" algn="l" defTabSz="410291" rtl="0" eaLnBrk="1" latinLnBrk="0" hangingPunct="1">
      <a:defRPr sz="1100" kern="1200">
        <a:solidFill>
          <a:schemeClr val="tx1"/>
        </a:solidFill>
        <a:latin typeface="+mn-lt"/>
        <a:ea typeface="+mn-ea"/>
        <a:cs typeface="+mn-cs"/>
      </a:defRPr>
    </a:lvl3pPr>
    <a:lvl4pPr marL="1230874" algn="l" defTabSz="410291" rtl="0" eaLnBrk="1" latinLnBrk="0" hangingPunct="1">
      <a:defRPr sz="1100" kern="1200">
        <a:solidFill>
          <a:schemeClr val="tx1"/>
        </a:solidFill>
        <a:latin typeface="+mn-lt"/>
        <a:ea typeface="+mn-ea"/>
        <a:cs typeface="+mn-cs"/>
      </a:defRPr>
    </a:lvl4pPr>
    <a:lvl5pPr marL="1641165" algn="l" defTabSz="410291" rtl="0" eaLnBrk="1" latinLnBrk="0" hangingPunct="1">
      <a:defRPr sz="1100" kern="1200">
        <a:solidFill>
          <a:schemeClr val="tx1"/>
        </a:solidFill>
        <a:latin typeface="+mn-lt"/>
        <a:ea typeface="+mn-ea"/>
        <a:cs typeface="+mn-cs"/>
      </a:defRPr>
    </a:lvl5pPr>
    <a:lvl6pPr marL="2051456" algn="l" defTabSz="410291" rtl="0" eaLnBrk="1" latinLnBrk="0" hangingPunct="1">
      <a:defRPr sz="1100" kern="1200">
        <a:solidFill>
          <a:schemeClr val="tx1"/>
        </a:solidFill>
        <a:latin typeface="+mn-lt"/>
        <a:ea typeface="+mn-ea"/>
        <a:cs typeface="+mn-cs"/>
      </a:defRPr>
    </a:lvl6pPr>
    <a:lvl7pPr marL="2461748" algn="l" defTabSz="410291" rtl="0" eaLnBrk="1" latinLnBrk="0" hangingPunct="1">
      <a:defRPr sz="1100" kern="1200">
        <a:solidFill>
          <a:schemeClr val="tx1"/>
        </a:solidFill>
        <a:latin typeface="+mn-lt"/>
        <a:ea typeface="+mn-ea"/>
        <a:cs typeface="+mn-cs"/>
      </a:defRPr>
    </a:lvl7pPr>
    <a:lvl8pPr marL="2872039" algn="l" defTabSz="410291" rtl="0" eaLnBrk="1" latinLnBrk="0" hangingPunct="1">
      <a:defRPr sz="1100" kern="1200">
        <a:solidFill>
          <a:schemeClr val="tx1"/>
        </a:solidFill>
        <a:latin typeface="+mn-lt"/>
        <a:ea typeface="+mn-ea"/>
        <a:cs typeface="+mn-cs"/>
      </a:defRPr>
    </a:lvl8pPr>
    <a:lvl9pPr marL="3282330" algn="l" defTabSz="41029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as a table would make it easier to edit</a:t>
            </a:r>
          </a:p>
          <a:p>
            <a:endParaRPr lang="en-US" dirty="0"/>
          </a:p>
          <a:p>
            <a:r>
              <a:rPr lang="en-US" dirty="0"/>
              <a:t>Add additional pages</a:t>
            </a:r>
          </a:p>
        </p:txBody>
      </p:sp>
      <p:sp>
        <p:nvSpPr>
          <p:cNvPr id="4" name="Slide Number Placeholder 3"/>
          <p:cNvSpPr>
            <a:spLocks noGrp="1"/>
          </p:cNvSpPr>
          <p:nvPr>
            <p:ph type="sldNum" sz="quarter" idx="10"/>
          </p:nvPr>
        </p:nvSpPr>
        <p:spPr/>
        <p:txBody>
          <a:bodyPr/>
          <a:lstStyle/>
          <a:p>
            <a:fld id="{00854713-6AB7-CA4B-8619-5D14F8BCFE25}" type="slidenum">
              <a:rPr lang="en-US" smtClean="0"/>
              <a:t>11</a:t>
            </a:fld>
            <a:endParaRPr lang="en-US" dirty="0"/>
          </a:p>
        </p:txBody>
      </p:sp>
    </p:spTree>
    <p:extLst>
      <p:ext uri="{BB962C8B-B14F-4D97-AF65-F5344CB8AC3E}">
        <p14:creationId xmlns:p14="http://schemas.microsoft.com/office/powerpoint/2010/main" val="11555396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facebook.com/New-York-Bus-Sales-LLC-280877326166/timeline/" TargetMode="External"/><Relationship Id="rId7" Type="http://schemas.openxmlformats.org/officeDocument/2006/relationships/hyperlink" Target="https://twitter.com/nybussales"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hyperlink" Target="https://instagram.com/newyorkbussales/" TargetMode="External"/><Relationship Id="rId10" Type="http://schemas.openxmlformats.org/officeDocument/2006/relationships/hyperlink" Target="http://www.nyhma.org/viewforum.php?f=2&amp;start=0" TargetMode="External"/><Relationship Id="rId4" Type="http://schemas.openxmlformats.org/officeDocument/2006/relationships/image" Target="../media/image2.jpg"/><Relationship Id="rId9" Type="http://schemas.openxmlformats.org/officeDocument/2006/relationships/hyperlink" Target="http://newyorkbussales.com/"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quarter" idx="15" hasCustomPrompt="1"/>
          </p:nvPr>
        </p:nvSpPr>
        <p:spPr>
          <a:xfrm>
            <a:off x="342900" y="3825183"/>
            <a:ext cx="6172200" cy="339725"/>
          </a:xfrm>
        </p:spPr>
        <p:txBody>
          <a:bodyPr>
            <a:noAutofit/>
          </a:bodyPr>
          <a:lstStyle>
            <a:lvl1pPr marL="0" indent="0">
              <a:buNone/>
              <a:defRPr sz="1600" b="1">
                <a:solidFill>
                  <a:schemeClr val="accent1"/>
                </a:solidFill>
              </a:defRPr>
            </a:lvl1pPr>
          </a:lstStyle>
          <a:p>
            <a:pPr lvl="0"/>
            <a:r>
              <a:rPr lang="en-US" dirty="0"/>
              <a:t>CLICK TO EDIT MASTER TITLE </a:t>
            </a:r>
          </a:p>
        </p:txBody>
      </p:sp>
      <p:sp>
        <p:nvSpPr>
          <p:cNvPr id="6"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8" name="Rectangle 7"/>
          <p:cNvSpPr/>
          <p:nvPr userDrawn="1"/>
        </p:nvSpPr>
        <p:spPr>
          <a:xfrm>
            <a:off x="0" y="1249879"/>
            <a:ext cx="6858000" cy="7821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032000"/>
            <a:ext cx="6858000" cy="846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342900" y="1656936"/>
            <a:ext cx="6172200" cy="233247"/>
          </a:xfrm>
        </p:spPr>
        <p:txBody>
          <a:bodyPr>
            <a:normAutofit/>
          </a:bodyPr>
          <a:lstStyle>
            <a:lvl1pPr>
              <a:defRPr sz="1600" b="1">
                <a:solidFill>
                  <a:srgbClr val="FFFFFF"/>
                </a:solidFill>
              </a:defRPr>
            </a:lvl1pPr>
          </a:lstStyle>
          <a:p>
            <a:r>
              <a:rPr lang="en-US" dirty="0"/>
              <a:t>Click to edit subtitle</a:t>
            </a:r>
          </a:p>
        </p:txBody>
      </p:sp>
      <p:sp>
        <p:nvSpPr>
          <p:cNvPr id="16" name="Rectangle 15"/>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8"/>
            <a:ext cx="6854952" cy="1255776"/>
          </a:xfrm>
          <a:prstGeom prst="rect">
            <a:avLst/>
          </a:prstGeom>
        </p:spPr>
      </p:pic>
      <p:pic>
        <p:nvPicPr>
          <p:cNvPr id="18" name="Picture 17" descr="facebook.jpg">
            <a:hlinkClick r:id="rId3"/>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9" name="Picture 18" descr="instagram.jpg">
            <a:hlinkClick r:id="rId5"/>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20" name="Picture 19" descr="twitter.jpg">
            <a:hlinkClick r:id="rId7"/>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21" name="TextBox 20"/>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3" name="Picture Placeholder 22"/>
          <p:cNvSpPr>
            <a:spLocks noGrp="1"/>
          </p:cNvSpPr>
          <p:nvPr>
            <p:ph type="pic" sz="quarter" idx="13"/>
          </p:nvPr>
        </p:nvSpPr>
        <p:spPr>
          <a:xfrm>
            <a:off x="342900" y="2262188"/>
            <a:ext cx="6172200" cy="1390650"/>
          </a:xfrm>
        </p:spPr>
        <p:txBody>
          <a:bodyPr/>
          <a:lstStyle/>
          <a:p>
            <a:endParaRPr lang="en-US" dirty="0"/>
          </a:p>
        </p:txBody>
      </p:sp>
      <p:sp>
        <p:nvSpPr>
          <p:cNvPr id="28" name="Content Placeholder 27"/>
          <p:cNvSpPr>
            <a:spLocks noGrp="1"/>
          </p:cNvSpPr>
          <p:nvPr>
            <p:ph sz="quarter" idx="14"/>
          </p:nvPr>
        </p:nvSpPr>
        <p:spPr>
          <a:xfrm>
            <a:off x="342900" y="4330700"/>
            <a:ext cx="6172200" cy="3095625"/>
          </a:xfrm>
        </p:spPr>
        <p:txBody>
          <a:bodyPr>
            <a:norm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9"/>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10"/>
              </a:rPr>
              <a:t>New York Head Mechanic website </a:t>
            </a:r>
            <a:endParaRPr lang="en-US" sz="1000" dirty="0">
              <a:solidFill>
                <a:srgbClr val="FFFFFF"/>
              </a:solidFill>
            </a:endParaRPr>
          </a:p>
        </p:txBody>
      </p:sp>
      <p:sp>
        <p:nvSpPr>
          <p:cNvPr id="5" name="Text Placeholder 4"/>
          <p:cNvSpPr>
            <a:spLocks noGrp="1"/>
          </p:cNvSpPr>
          <p:nvPr>
            <p:ph type="body" sz="quarter" idx="16" hasCustomPrompt="1"/>
          </p:nvPr>
        </p:nvSpPr>
        <p:spPr>
          <a:xfrm>
            <a:off x="342900" y="1262063"/>
            <a:ext cx="6172200" cy="395287"/>
          </a:xfrm>
        </p:spPr>
        <p:txBody>
          <a:bodyPr>
            <a:normAutofit/>
          </a:bodyPr>
          <a:lstStyle>
            <a:lvl1pPr marL="0" indent="0" algn="ctr">
              <a:buNone/>
              <a:defRPr sz="1800" b="1">
                <a:solidFill>
                  <a:schemeClr val="bg1"/>
                </a:solidFill>
              </a:defRPr>
            </a:lvl1pPr>
          </a:lstStyle>
          <a:p>
            <a:pPr lvl="0"/>
            <a:r>
              <a:rPr lang="en-US" dirty="0"/>
              <a:t>CLICK TO EDIT SUBJECT OF EMAIL</a:t>
            </a:r>
          </a:p>
        </p:txBody>
      </p:sp>
    </p:spTree>
    <p:extLst>
      <p:ext uri="{BB962C8B-B14F-4D97-AF65-F5344CB8AC3E}">
        <p14:creationId xmlns:p14="http://schemas.microsoft.com/office/powerpoint/2010/main" val="41964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ticle Page 01">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95981" y="458938"/>
            <a:ext cx="2805113" cy="228668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8" name="Picture Placeholder 17"/>
          <p:cNvSpPr>
            <a:spLocks noGrp="1"/>
          </p:cNvSpPr>
          <p:nvPr>
            <p:ph type="pic" sz="quarter" idx="15"/>
          </p:nvPr>
        </p:nvSpPr>
        <p:spPr>
          <a:xfrm>
            <a:off x="495981" y="3071968"/>
            <a:ext cx="5994400" cy="2286000"/>
          </a:xfrm>
        </p:spPr>
        <p:txBody>
          <a:bodyPr/>
          <a:lstStyle/>
          <a:p>
            <a:endParaRPr lang="en-US" dirty="0"/>
          </a:p>
        </p:txBody>
      </p:sp>
      <p:sp>
        <p:nvSpPr>
          <p:cNvPr id="19" name="Content Placeholder 7"/>
          <p:cNvSpPr>
            <a:spLocks noGrp="1"/>
          </p:cNvSpPr>
          <p:nvPr>
            <p:ph sz="quarter" idx="16"/>
          </p:nvPr>
        </p:nvSpPr>
        <p:spPr>
          <a:xfrm>
            <a:off x="495981" y="5497820"/>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84447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cticle Page 01">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9" name="Content Placeholder 7"/>
          <p:cNvSpPr>
            <a:spLocks noGrp="1"/>
          </p:cNvSpPr>
          <p:nvPr>
            <p:ph sz="quarter" idx="16"/>
          </p:nvPr>
        </p:nvSpPr>
        <p:spPr>
          <a:xfrm>
            <a:off x="495981" y="3006201"/>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9"/>
          <p:cNvSpPr>
            <a:spLocks noGrp="1"/>
          </p:cNvSpPr>
          <p:nvPr>
            <p:ph type="pic" sz="quarter" idx="17"/>
          </p:nvPr>
        </p:nvSpPr>
        <p:spPr>
          <a:xfrm>
            <a:off x="534307" y="458938"/>
            <a:ext cx="2850243" cy="2286680"/>
          </a:xfrm>
        </p:spPr>
        <p:txBody>
          <a:bodyPr/>
          <a:lstStyle/>
          <a:p>
            <a:endParaRPr lang="en-US" dirty="0"/>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08300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60049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
        <p:nvSpPr>
          <p:cNvPr id="5" name="Content Placeholder 4"/>
          <p:cNvSpPr>
            <a:spLocks noGrp="1"/>
          </p:cNvSpPr>
          <p:nvPr>
            <p:ph sz="quarter" idx="13" hasCustomPrompt="1"/>
          </p:nvPr>
        </p:nvSpPr>
        <p:spPr>
          <a:xfrm>
            <a:off x="665163" y="1332332"/>
            <a:ext cx="5610225" cy="419100"/>
          </a:xfrm>
        </p:spPr>
        <p:txBody>
          <a:bodyPr>
            <a:noAutofit/>
          </a:bodyPr>
          <a:lstStyle>
            <a:lvl1pPr marL="0" indent="0" algn="ctr">
              <a:buNone/>
              <a:defRPr sz="1600" b="1">
                <a:solidFill>
                  <a:schemeClr val="accent2"/>
                </a:solidFill>
              </a:defRPr>
            </a:lvl1pPr>
            <a:lvl2pPr marL="410291" indent="0" algn="ctr">
              <a:buNone/>
              <a:defRPr sz="1600" b="1">
                <a:solidFill>
                  <a:schemeClr val="accent2"/>
                </a:solidFill>
              </a:defRPr>
            </a:lvl2pPr>
            <a:lvl3pPr marL="820582" indent="0" algn="ctr">
              <a:buNone/>
              <a:defRPr sz="1600" b="1">
                <a:solidFill>
                  <a:schemeClr val="accent2"/>
                </a:solidFill>
              </a:defRPr>
            </a:lvl3pPr>
            <a:lvl4pPr marL="1230873" indent="0" algn="ctr">
              <a:buNone/>
              <a:defRPr sz="1600" b="1">
                <a:solidFill>
                  <a:schemeClr val="accent2"/>
                </a:solidFill>
              </a:defRPr>
            </a:lvl4pPr>
            <a:lvl5pPr marL="1641165" indent="0" algn="ctr">
              <a:buNone/>
              <a:defRPr sz="16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3287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82058" tIns="41029" rIns="82058" bIns="41029" rtlCol="0" anchor="ctr">
            <a:normAutofit/>
          </a:bodyPr>
          <a:lstStyle/>
          <a:p>
            <a:r>
              <a:rPr lang="en-US" dirty="0"/>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82058" tIns="41029" rIns="82058" bIns="410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82058" tIns="41029" rIns="82058" bIns="41029" rtlCol="0" anchor="ctr"/>
          <a:lstStyle>
            <a:lvl1pPr algn="l">
              <a:defRPr sz="1100">
                <a:solidFill>
                  <a:schemeClr val="tx1">
                    <a:tint val="75000"/>
                  </a:schemeClr>
                </a:solidFill>
              </a:defRPr>
            </a:lvl1pPr>
          </a:lstStyle>
          <a:p>
            <a:fld id="{5EF8F550-E2BC-A143-8589-52F039787421}" type="datetime1">
              <a:rPr lang="en-US" smtClean="0"/>
              <a:t>5/11/2023</a:t>
            </a:fld>
            <a:endParaRPr lang="en-US" dirty="0"/>
          </a:p>
        </p:txBody>
      </p:sp>
      <p:sp>
        <p:nvSpPr>
          <p:cNvPr id="5" name="Footer Placeholder 4"/>
          <p:cNvSpPr>
            <a:spLocks noGrp="1"/>
          </p:cNvSpPr>
          <p:nvPr>
            <p:ph type="ftr" sz="quarter" idx="3"/>
          </p:nvPr>
        </p:nvSpPr>
        <p:spPr>
          <a:xfrm>
            <a:off x="2343150" y="8475134"/>
            <a:ext cx="2171700" cy="486834"/>
          </a:xfrm>
          <a:prstGeom prst="rect">
            <a:avLst/>
          </a:prstGeom>
        </p:spPr>
        <p:txBody>
          <a:bodyPr vert="horz" lIns="82058" tIns="41029" rIns="82058" bIns="41029" rtlCol="0" anchor="ctr"/>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82058" tIns="41029" rIns="82058" bIns="41029" rtlCol="0" anchor="ctr"/>
          <a:lstStyle>
            <a:lvl1pPr algn="r">
              <a:defRPr sz="1100">
                <a:solidFill>
                  <a:schemeClr val="tx1">
                    <a:tint val="75000"/>
                  </a:schemeClr>
                </a:solidFill>
              </a:defRPr>
            </a:lvl1pPr>
          </a:lstStyle>
          <a:p>
            <a:fld id="{C554EB52-A39F-1E42-ACC2-3A5CA4B651D3}" type="slidenum">
              <a:rPr lang="en-US" smtClean="0"/>
              <a:t>‹#›</a:t>
            </a:fld>
            <a:endParaRPr lang="en-US" dirty="0"/>
          </a:p>
        </p:txBody>
      </p:sp>
    </p:spTree>
    <p:extLst>
      <p:ext uri="{BB962C8B-B14F-4D97-AF65-F5344CB8AC3E}">
        <p14:creationId xmlns:p14="http://schemas.microsoft.com/office/powerpoint/2010/main" val="394175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p:hf hdr="0" ftr="0"/>
  <p:txStyles>
    <p:titleStyle>
      <a:lvl1pPr algn="ctr" defTabSz="410291"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410291" rtl="0" eaLnBrk="1" latinLnBrk="0" hangingPunct="1">
        <a:spcBef>
          <a:spcPct val="20000"/>
        </a:spcBef>
        <a:buFont typeface="Arial"/>
        <a:buChar char="•"/>
        <a:defRPr sz="2900" kern="1200">
          <a:solidFill>
            <a:schemeClr val="tx1"/>
          </a:solidFill>
          <a:latin typeface="+mn-lt"/>
          <a:ea typeface="+mn-ea"/>
          <a:cs typeface="+mn-cs"/>
        </a:defRPr>
      </a:lvl1pPr>
      <a:lvl2pPr marL="666723" indent="-256432" algn="l" defTabSz="410291" rtl="0" eaLnBrk="1" latinLnBrk="0" hangingPunct="1">
        <a:spcBef>
          <a:spcPct val="20000"/>
        </a:spcBef>
        <a:buFont typeface="Arial"/>
        <a:buChar char="–"/>
        <a:defRPr sz="2500" kern="1200">
          <a:solidFill>
            <a:schemeClr val="tx1"/>
          </a:solidFill>
          <a:latin typeface="+mn-lt"/>
          <a:ea typeface="+mn-ea"/>
          <a:cs typeface="+mn-cs"/>
        </a:defRPr>
      </a:lvl2pPr>
      <a:lvl3pPr marL="1025728" indent="-205146" algn="l" defTabSz="410291" rtl="0" eaLnBrk="1" latinLnBrk="0" hangingPunct="1">
        <a:spcBef>
          <a:spcPct val="20000"/>
        </a:spcBef>
        <a:buFont typeface="Arial"/>
        <a:buChar char="•"/>
        <a:defRPr sz="2200" kern="1200">
          <a:solidFill>
            <a:schemeClr val="tx1"/>
          </a:solidFill>
          <a:latin typeface="+mn-lt"/>
          <a:ea typeface="+mn-ea"/>
          <a:cs typeface="+mn-cs"/>
        </a:defRPr>
      </a:lvl3pPr>
      <a:lvl4pPr marL="1436019" indent="-205146" algn="l" defTabSz="410291" rtl="0" eaLnBrk="1" latinLnBrk="0" hangingPunct="1">
        <a:spcBef>
          <a:spcPct val="20000"/>
        </a:spcBef>
        <a:buFont typeface="Arial"/>
        <a:buChar char="–"/>
        <a:defRPr sz="1800" kern="1200">
          <a:solidFill>
            <a:schemeClr val="tx1"/>
          </a:solidFill>
          <a:latin typeface="+mn-lt"/>
          <a:ea typeface="+mn-ea"/>
          <a:cs typeface="+mn-cs"/>
        </a:defRPr>
      </a:lvl4pPr>
      <a:lvl5pPr marL="1846311" indent="-205146" algn="l" defTabSz="410291" rtl="0" eaLnBrk="1" latinLnBrk="0" hangingPunct="1">
        <a:spcBef>
          <a:spcPct val="20000"/>
        </a:spcBef>
        <a:buFont typeface="Arial"/>
        <a:buChar char="»"/>
        <a:defRPr sz="18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breith@newyorkbussales.com" TargetMode="External"/><Relationship Id="rId13" Type="http://schemas.openxmlformats.org/officeDocument/2006/relationships/hyperlink" Target="mailto:bshepard@newyorkbussales.com" TargetMode="External"/><Relationship Id="rId3" Type="http://schemas.openxmlformats.org/officeDocument/2006/relationships/hyperlink" Target="mailto:jjohnston@newyorkbussales.com" TargetMode="External"/><Relationship Id="rId7" Type="http://schemas.openxmlformats.org/officeDocument/2006/relationships/hyperlink" Target="mailto:blamaitis@newyorkbussales.com" TargetMode="External"/><Relationship Id="rId12" Type="http://schemas.openxmlformats.org/officeDocument/2006/relationships/hyperlink" Target="mailto:breiling@newyorkbussales.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mailto:dwallace@newyorkbussales.com" TargetMode="External"/><Relationship Id="rId11" Type="http://schemas.openxmlformats.org/officeDocument/2006/relationships/hyperlink" Target="mailto:dgrant@nybussales.com" TargetMode="External"/><Relationship Id="rId5" Type="http://schemas.openxmlformats.org/officeDocument/2006/relationships/hyperlink" Target="mailto:rhemund@newyorkbussales.com" TargetMode="External"/><Relationship Id="rId10" Type="http://schemas.openxmlformats.org/officeDocument/2006/relationships/hyperlink" Target="mailto:ptucker@newyorkbussales.com" TargetMode="External"/><Relationship Id="rId4" Type="http://schemas.openxmlformats.org/officeDocument/2006/relationships/image" Target="../media/image16.png"/><Relationship Id="rId9" Type="http://schemas.openxmlformats.org/officeDocument/2006/relationships/hyperlink" Target="mailto:jlewin@nybussales.com" TargetMode="External"/><Relationship Id="rId14" Type="http://schemas.openxmlformats.org/officeDocument/2006/relationships/hyperlink" Target="mailto:mmcdonald@newyorkbussale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342900" y="3677654"/>
            <a:ext cx="6172200" cy="366181"/>
          </a:xfrm>
        </p:spPr>
        <p:txBody>
          <a:bodyPr/>
          <a:lstStyle/>
          <a:p>
            <a:pPr algn="ctr"/>
            <a:r>
              <a:rPr lang="en-US" dirty="0"/>
              <a:t>Opening Operation for the Advantage Hatch</a:t>
            </a:r>
          </a:p>
        </p:txBody>
      </p:sp>
      <p:sp>
        <p:nvSpPr>
          <p:cNvPr id="10" name="Slide Number Placeholder 9"/>
          <p:cNvSpPr>
            <a:spLocks noGrp="1"/>
          </p:cNvSpPr>
          <p:nvPr>
            <p:ph type="sldNum" sz="quarter" idx="12"/>
          </p:nvPr>
        </p:nvSpPr>
        <p:spPr/>
        <p:txBody>
          <a:bodyPr/>
          <a:lstStyle/>
          <a:p>
            <a:fld id="{C554EB52-A39F-1E42-ACC2-3A5CA4B651D3}" type="slidenum">
              <a:rPr lang="en-US" smtClean="0"/>
              <a:t>1</a:t>
            </a:fld>
            <a:endParaRPr lang="en-US" dirty="0"/>
          </a:p>
        </p:txBody>
      </p:sp>
      <p:sp>
        <p:nvSpPr>
          <p:cNvPr id="5" name="Title 4"/>
          <p:cNvSpPr>
            <a:spLocks noGrp="1"/>
          </p:cNvSpPr>
          <p:nvPr>
            <p:ph type="title"/>
          </p:nvPr>
        </p:nvSpPr>
        <p:spPr/>
        <p:txBody>
          <a:bodyPr>
            <a:normAutofit fontScale="90000"/>
          </a:bodyPr>
          <a:lstStyle/>
          <a:p>
            <a:r>
              <a:rPr lang="en-US" dirty="0"/>
              <a:t> Service Update #23-0225</a:t>
            </a:r>
          </a:p>
        </p:txBody>
      </p:sp>
      <p:sp>
        <p:nvSpPr>
          <p:cNvPr id="7" name="Content Placeholder 6"/>
          <p:cNvSpPr>
            <a:spLocks noGrp="1"/>
          </p:cNvSpPr>
          <p:nvPr>
            <p:ph sz="quarter" idx="14"/>
          </p:nvPr>
        </p:nvSpPr>
        <p:spPr>
          <a:xfrm>
            <a:off x="342900" y="4097530"/>
            <a:ext cx="6172200" cy="3780344"/>
          </a:xfrm>
        </p:spPr>
        <p:txBody>
          <a:bodyPr/>
          <a:lstStyle/>
          <a:p>
            <a:pPr marL="0" indent="0" algn="just">
              <a:buNone/>
            </a:pPr>
            <a:r>
              <a:rPr lang="en-US" sz="1200" dirty="0"/>
              <a:t>We have heard of concerns with the opening of the hatches and fact that they seem to have “force profile variation” or in laymen's terms “bind” when the handle is disengaged, and the lid is pushed to open. Basically, what happens is that once the handle is released and the lid pushed to open there is relatively no force until the lid is about 1/3 of the way open…..at that point the lid must overcome the force of the front hinge assembly which requires added force to the point that if you are moving slowly, you might think something was going to break.</a:t>
            </a:r>
          </a:p>
          <a:p>
            <a:pPr marL="0" indent="0" algn="just">
              <a:buNone/>
            </a:pPr>
            <a:r>
              <a:rPr lang="en-US" sz="1200" dirty="0"/>
              <a:t>There is a “method” which should be used when opening the lid…..Turn the handle and push straight out without stopping. When doing this, the momentum gained from the initial push will carry through and the lid will open more easily.</a:t>
            </a:r>
          </a:p>
          <a:p>
            <a:pPr marL="0" indent="0" algn="just">
              <a:buNone/>
            </a:pPr>
            <a:r>
              <a:rPr lang="en-US" sz="1200" dirty="0"/>
              <a:t>The parameters for the force needed to open the hatch is not to exceed 40/lbs. of pressure and using a force gauge.</a:t>
            </a:r>
          </a:p>
          <a:p>
            <a:pPr marL="0" indent="0" algn="just">
              <a:buNone/>
            </a:pPr>
            <a:r>
              <a:rPr lang="en-US" sz="1200" dirty="0"/>
              <a:t>Please see the following information concerning this from </a:t>
            </a:r>
            <a:r>
              <a:rPr lang="en-US" sz="1200" dirty="0" err="1"/>
              <a:t>SafeFleet</a:t>
            </a:r>
            <a:r>
              <a:rPr lang="en-US" sz="1200" dirty="0"/>
              <a:t>:</a:t>
            </a:r>
          </a:p>
          <a:p>
            <a:pPr marL="0" indent="0" algn="just">
              <a:buNone/>
            </a:pPr>
            <a:endParaRPr lang="en-US" sz="1200" dirty="0"/>
          </a:p>
          <a:p>
            <a:pPr marL="0" indent="0" algn="just">
              <a:buNone/>
            </a:pPr>
            <a:r>
              <a:rPr lang="en-US" b="1" dirty="0">
                <a:solidFill>
                  <a:schemeClr val="accent1"/>
                </a:solidFill>
              </a:rPr>
              <a:t>PLEASE NOTE: Service Part #H4005 will be provided at no charge, 				   please order through our Parts Dept.</a:t>
            </a:r>
          </a:p>
        </p:txBody>
      </p:sp>
      <p:sp>
        <p:nvSpPr>
          <p:cNvPr id="9" name="Text Placeholder 8"/>
          <p:cNvSpPr>
            <a:spLocks noGrp="1"/>
          </p:cNvSpPr>
          <p:nvPr>
            <p:ph type="body" sz="quarter" idx="16"/>
          </p:nvPr>
        </p:nvSpPr>
        <p:spPr/>
        <p:txBody>
          <a:bodyPr/>
          <a:lstStyle/>
          <a:p>
            <a:r>
              <a:rPr lang="en-US" dirty="0"/>
              <a:t>Safe Fleet Roof Hatch Operation</a:t>
            </a:r>
          </a:p>
        </p:txBody>
      </p:sp>
      <p:pic>
        <p:nvPicPr>
          <p:cNvPr id="3" name="Picture 2">
            <a:extLst>
              <a:ext uri="{FF2B5EF4-FFF2-40B4-BE49-F238E27FC236}">
                <a16:creationId xmlns:a16="http://schemas.microsoft.com/office/drawing/2014/main" id="{A5AAB7AA-354A-C64C-E4AD-8B4E2C594F63}"/>
              </a:ext>
            </a:extLst>
          </p:cNvPr>
          <p:cNvPicPr>
            <a:picLocks noChangeAspect="1"/>
          </p:cNvPicPr>
          <p:nvPr/>
        </p:nvPicPr>
        <p:blipFill>
          <a:blip r:embed="rId2"/>
          <a:stretch>
            <a:fillRect/>
          </a:stretch>
        </p:blipFill>
        <p:spPr>
          <a:xfrm>
            <a:off x="838200" y="2198495"/>
            <a:ext cx="1985962" cy="1537028"/>
          </a:xfrm>
          <a:prstGeom prst="rect">
            <a:avLst/>
          </a:prstGeom>
        </p:spPr>
      </p:pic>
      <p:pic>
        <p:nvPicPr>
          <p:cNvPr id="1026" name="Picture 2" descr="Safe Fleet Logo">
            <a:extLst>
              <a:ext uri="{FF2B5EF4-FFF2-40B4-BE49-F238E27FC236}">
                <a16:creationId xmlns:a16="http://schemas.microsoft.com/office/drawing/2014/main" id="{35865ECB-D68F-5491-E2F1-E7B54E4D0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363" y="2349775"/>
            <a:ext cx="30003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55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F51325-5B9F-8BE8-AB9A-E7D073A9EB3B}"/>
              </a:ext>
            </a:extLst>
          </p:cNvPr>
          <p:cNvSpPr>
            <a:spLocks noGrp="1"/>
          </p:cNvSpPr>
          <p:nvPr>
            <p:ph type="sldNum" sz="quarter" idx="12"/>
          </p:nvPr>
        </p:nvSpPr>
        <p:spPr/>
        <p:txBody>
          <a:bodyPr/>
          <a:lstStyle/>
          <a:p>
            <a:fld id="{C554EB52-A39F-1E42-ACC2-3A5CA4B651D3}" type="slidenum">
              <a:rPr lang="en-US" smtClean="0"/>
              <a:pPr/>
              <a:t>10</a:t>
            </a:fld>
            <a:endParaRPr lang="en-US" dirty="0"/>
          </a:p>
        </p:txBody>
      </p:sp>
      <p:pic>
        <p:nvPicPr>
          <p:cNvPr id="3" name="Picture 2">
            <a:extLst>
              <a:ext uri="{FF2B5EF4-FFF2-40B4-BE49-F238E27FC236}">
                <a16:creationId xmlns:a16="http://schemas.microsoft.com/office/drawing/2014/main" id="{164CC08B-3C06-143C-9957-95DA8E971701}"/>
              </a:ext>
            </a:extLst>
          </p:cNvPr>
          <p:cNvPicPr>
            <a:picLocks noChangeAspect="1"/>
          </p:cNvPicPr>
          <p:nvPr/>
        </p:nvPicPr>
        <p:blipFill>
          <a:blip r:embed="rId2"/>
          <a:stretch>
            <a:fillRect/>
          </a:stretch>
        </p:blipFill>
        <p:spPr>
          <a:xfrm>
            <a:off x="478167" y="0"/>
            <a:ext cx="5901665" cy="7622335"/>
          </a:xfrm>
          <a:prstGeom prst="rect">
            <a:avLst/>
          </a:prstGeom>
        </p:spPr>
      </p:pic>
    </p:spTree>
    <p:extLst>
      <p:ext uri="{BB962C8B-B14F-4D97-AF65-F5344CB8AC3E}">
        <p14:creationId xmlns:p14="http://schemas.microsoft.com/office/powerpoint/2010/main" val="401369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54EB52-A39F-1E42-ACC2-3A5CA4B651D3}" type="slidenum">
              <a:rPr lang="en-US" smtClean="0"/>
              <a:pPr/>
              <a:t>11</a:t>
            </a:fld>
            <a:endParaRPr lang="en-US" dirty="0"/>
          </a:p>
        </p:txBody>
      </p:sp>
      <p:sp>
        <p:nvSpPr>
          <p:cNvPr id="8" name="TextBox 7">
            <a:extLst>
              <a:ext uri="{FF2B5EF4-FFF2-40B4-BE49-F238E27FC236}">
                <a16:creationId xmlns:a16="http://schemas.microsoft.com/office/drawing/2014/main" id="{F6463A24-4FFB-4631-AF44-F2F5965455BB}"/>
              </a:ext>
            </a:extLst>
          </p:cNvPr>
          <p:cNvSpPr txBox="1"/>
          <p:nvPr/>
        </p:nvSpPr>
        <p:spPr>
          <a:xfrm>
            <a:off x="4658496" y="8303741"/>
            <a:ext cx="1782629" cy="584775"/>
          </a:xfrm>
          <a:prstGeom prst="rect">
            <a:avLst/>
          </a:prstGeom>
          <a:noFill/>
        </p:spPr>
        <p:txBody>
          <a:bodyPr wrap="square" rtlCol="0">
            <a:spAutoFit/>
          </a:bodyPr>
          <a:lstStyle/>
          <a:p>
            <a:r>
              <a:rPr lang="en-US" sz="800" b="1" dirty="0">
                <a:solidFill>
                  <a:srgbClr val="0B3588"/>
                </a:solidFill>
              </a:rPr>
              <a:t>Comments or Concerns:</a:t>
            </a:r>
          </a:p>
          <a:p>
            <a:r>
              <a:rPr lang="en-US" sz="800" dirty="0">
                <a:solidFill>
                  <a:srgbClr val="0B3588"/>
                </a:solidFill>
              </a:rPr>
              <a:t>John Johnston</a:t>
            </a:r>
          </a:p>
          <a:p>
            <a:r>
              <a:rPr lang="en-US" sz="800" dirty="0">
                <a:solidFill>
                  <a:srgbClr val="0B3588"/>
                </a:solidFill>
                <a:hlinkClick r:id="rId3">
                  <a:extLst>
                    <a:ext uri="{A12FA001-AC4F-418D-AE19-62706E023703}">
                      <ahyp:hlinkClr xmlns:ahyp="http://schemas.microsoft.com/office/drawing/2018/hyperlinkcolor" val="tx"/>
                    </a:ext>
                  </a:extLst>
                </a:hlinkClick>
              </a:rPr>
              <a:t>jjohnston@newyorkbussales.com</a:t>
            </a:r>
            <a:endParaRPr lang="en-US" sz="800" dirty="0">
              <a:solidFill>
                <a:srgbClr val="0B3588"/>
              </a:solidFill>
            </a:endParaRPr>
          </a:p>
          <a:p>
            <a:r>
              <a:rPr lang="en-US" sz="800" dirty="0">
                <a:solidFill>
                  <a:srgbClr val="0B3588"/>
                </a:solidFill>
              </a:rPr>
              <a:t>Cell 315-263-0766</a:t>
            </a:r>
          </a:p>
        </p:txBody>
      </p:sp>
      <p:pic>
        <p:nvPicPr>
          <p:cNvPr id="10" name="Picture 9">
            <a:extLst>
              <a:ext uri="{FF2B5EF4-FFF2-40B4-BE49-F238E27FC236}">
                <a16:creationId xmlns:a16="http://schemas.microsoft.com/office/drawing/2014/main" id="{636C533C-D4CB-C767-EC6B-902C3CFD4835}"/>
              </a:ext>
            </a:extLst>
          </p:cNvPr>
          <p:cNvPicPr>
            <a:picLocks noChangeAspect="1"/>
          </p:cNvPicPr>
          <p:nvPr/>
        </p:nvPicPr>
        <p:blipFill>
          <a:blip r:embed="rId4"/>
          <a:stretch>
            <a:fillRect/>
          </a:stretch>
        </p:blipFill>
        <p:spPr>
          <a:xfrm>
            <a:off x="356790" y="278147"/>
            <a:ext cx="6084335" cy="7212193"/>
          </a:xfrm>
          <a:prstGeom prst="rect">
            <a:avLst/>
          </a:prstGeom>
        </p:spPr>
      </p:pic>
      <p:sp>
        <p:nvSpPr>
          <p:cNvPr id="11" name="TextBox 10">
            <a:extLst>
              <a:ext uri="{FF2B5EF4-FFF2-40B4-BE49-F238E27FC236}">
                <a16:creationId xmlns:a16="http://schemas.microsoft.com/office/drawing/2014/main" id="{C90D6FFF-F73C-B56F-3D4B-E0D71BB16DA3}"/>
              </a:ext>
            </a:extLst>
          </p:cNvPr>
          <p:cNvSpPr txBox="1"/>
          <p:nvPr/>
        </p:nvSpPr>
        <p:spPr>
          <a:xfrm>
            <a:off x="1803682" y="984921"/>
            <a:ext cx="3191297" cy="6678751"/>
          </a:xfrm>
          <a:prstGeom prst="rect">
            <a:avLst/>
          </a:prstGeom>
          <a:noFill/>
        </p:spPr>
        <p:txBody>
          <a:bodyPr wrap="square" rtlCol="0">
            <a:spAutoFit/>
          </a:bodyPr>
          <a:lstStyle/>
          <a:p>
            <a:pPr algn="ctr"/>
            <a:endParaRPr lang="en-US" sz="1400" b="1" dirty="0">
              <a:solidFill>
                <a:srgbClr val="0B3588"/>
              </a:solidFill>
            </a:endParaRPr>
          </a:p>
          <a:p>
            <a:pPr algn="ctr"/>
            <a:r>
              <a:rPr lang="en-US" sz="1400" b="1" dirty="0">
                <a:solidFill>
                  <a:srgbClr val="0B3588"/>
                </a:solidFill>
              </a:rPr>
              <a:t>Director of Service </a:t>
            </a:r>
          </a:p>
          <a:p>
            <a:pPr algn="ctr"/>
            <a:r>
              <a:rPr lang="en-US" sz="1400" b="1" dirty="0">
                <a:solidFill>
                  <a:srgbClr val="0B3588"/>
                </a:solidFill>
              </a:rPr>
              <a:t>Ryan Hemund </a:t>
            </a:r>
            <a:r>
              <a:rPr lang="en-US" sz="1400" dirty="0">
                <a:solidFill>
                  <a:srgbClr val="0B3588"/>
                </a:solidFill>
              </a:rPr>
              <a:t> </a:t>
            </a:r>
          </a:p>
          <a:p>
            <a:pPr algn="ctr"/>
            <a:r>
              <a:rPr lang="en-US" sz="1400" dirty="0">
                <a:solidFill>
                  <a:srgbClr val="0B3588"/>
                </a:solidFill>
                <a:hlinkClick r:id="rId5">
                  <a:extLst>
                    <a:ext uri="{A12FA001-AC4F-418D-AE19-62706E023703}">
                      <ahyp:hlinkClr xmlns:ahyp="http://schemas.microsoft.com/office/drawing/2018/hyperlinkcolor" val="tx"/>
                    </a:ext>
                  </a:extLst>
                </a:hlinkClick>
              </a:rPr>
              <a:t>rhemund@newyorkbussales.com</a:t>
            </a:r>
            <a:r>
              <a:rPr lang="en-US" sz="1400" dirty="0">
                <a:solidFill>
                  <a:srgbClr val="0B3588"/>
                </a:solidFill>
              </a:rPr>
              <a:t>	</a:t>
            </a:r>
          </a:p>
          <a:p>
            <a:pPr algn="ctr"/>
            <a:endParaRPr lang="en-US" sz="900" dirty="0">
              <a:solidFill>
                <a:srgbClr val="0B3588"/>
              </a:solidFill>
            </a:endParaRPr>
          </a:p>
          <a:p>
            <a:pPr algn="ctr"/>
            <a:r>
              <a:rPr lang="fi-FI" sz="1400" b="1" dirty="0">
                <a:solidFill>
                  <a:srgbClr val="0B3588"/>
                </a:solidFill>
              </a:rPr>
              <a:t>Chittenango: 800-962-5768</a:t>
            </a:r>
          </a:p>
          <a:p>
            <a:pPr algn="ctr"/>
            <a:endParaRPr lang="fi-FI" sz="800" dirty="0">
              <a:solidFill>
                <a:srgbClr val="0B3588"/>
              </a:solidFill>
            </a:endParaRPr>
          </a:p>
          <a:p>
            <a:pPr algn="ctr"/>
            <a:r>
              <a:rPr lang="fi-FI" sz="1400" dirty="0">
                <a:solidFill>
                  <a:srgbClr val="0B3588"/>
                </a:solidFill>
              </a:rPr>
              <a:t>Daryl Wallace</a:t>
            </a:r>
          </a:p>
          <a:p>
            <a:pPr algn="ctr"/>
            <a:r>
              <a:rPr lang="fi-FI" sz="1400" dirty="0">
                <a:solidFill>
                  <a:srgbClr val="0B3588"/>
                </a:solidFill>
                <a:hlinkClick r:id="rId6">
                  <a:extLst>
                    <a:ext uri="{A12FA001-AC4F-418D-AE19-62706E023703}">
                      <ahyp:hlinkClr xmlns:ahyp="http://schemas.microsoft.com/office/drawing/2018/hyperlinkcolor" val="tx"/>
                    </a:ext>
                  </a:extLst>
                </a:hlinkClick>
              </a:rPr>
              <a:t>dwallace@newyorkbussales.com</a:t>
            </a:r>
            <a:endParaRPr lang="fi-FI" sz="1400" dirty="0">
              <a:solidFill>
                <a:srgbClr val="0B3588"/>
              </a:solidFill>
            </a:endParaRPr>
          </a:p>
          <a:p>
            <a:pPr algn="ctr"/>
            <a:endParaRPr lang="fi-FI" sz="800" dirty="0">
              <a:solidFill>
                <a:srgbClr val="0B3588"/>
              </a:solidFill>
            </a:endParaRPr>
          </a:p>
          <a:p>
            <a:pPr algn="ctr"/>
            <a:r>
              <a:rPr lang="fi-FI" sz="1400" dirty="0">
                <a:solidFill>
                  <a:srgbClr val="0B3588"/>
                </a:solidFill>
              </a:rPr>
              <a:t>Brian Lamaitis	</a:t>
            </a:r>
          </a:p>
          <a:p>
            <a:pPr algn="ctr"/>
            <a:r>
              <a:rPr lang="fi-FI" sz="1400" dirty="0">
                <a:solidFill>
                  <a:srgbClr val="0B3588"/>
                </a:solidFill>
                <a:hlinkClick r:id="rId7">
                  <a:extLst>
                    <a:ext uri="{A12FA001-AC4F-418D-AE19-62706E023703}">
                      <ahyp:hlinkClr xmlns:ahyp="http://schemas.microsoft.com/office/drawing/2018/hyperlinkcolor" val="tx"/>
                    </a:ext>
                  </a:extLst>
                </a:hlinkClick>
              </a:rPr>
              <a:t>blamaitis@newyorkbussales.com</a:t>
            </a:r>
            <a:r>
              <a:rPr lang="fi-FI" sz="1400" dirty="0">
                <a:solidFill>
                  <a:srgbClr val="0B3588"/>
                </a:solidFill>
              </a:rPr>
              <a:t> </a:t>
            </a:r>
          </a:p>
          <a:p>
            <a:pPr algn="ctr"/>
            <a:endParaRPr lang="fi-FI" sz="800" dirty="0">
              <a:solidFill>
                <a:srgbClr val="0B3588"/>
              </a:solidFill>
            </a:endParaRPr>
          </a:p>
          <a:p>
            <a:pPr algn="ctr"/>
            <a:r>
              <a:rPr lang="fi-FI" sz="1400" dirty="0">
                <a:solidFill>
                  <a:srgbClr val="0B3588"/>
                </a:solidFill>
              </a:rPr>
              <a:t>Bob Reith</a:t>
            </a:r>
          </a:p>
          <a:p>
            <a:pPr algn="ctr"/>
            <a:r>
              <a:rPr lang="fi-FI" sz="1400" dirty="0">
                <a:solidFill>
                  <a:srgbClr val="0B3588"/>
                </a:solidFill>
                <a:hlinkClick r:id="rId8">
                  <a:extLst>
                    <a:ext uri="{A12FA001-AC4F-418D-AE19-62706E023703}">
                      <ahyp:hlinkClr xmlns:ahyp="http://schemas.microsoft.com/office/drawing/2018/hyperlinkcolor" val="tx"/>
                    </a:ext>
                  </a:extLst>
                </a:hlinkClick>
              </a:rPr>
              <a:t>breith@newyorkbussales.com</a:t>
            </a:r>
            <a:endParaRPr lang="fi-FI" sz="1400" dirty="0">
              <a:solidFill>
                <a:srgbClr val="0B3588"/>
              </a:solidFill>
            </a:endParaRPr>
          </a:p>
          <a:p>
            <a:pPr algn="ctr"/>
            <a:endParaRPr lang="fi-FI" sz="800" dirty="0">
              <a:solidFill>
                <a:srgbClr val="0B3588"/>
              </a:solidFill>
              <a:hlinkClick r:id="rId9"/>
            </a:endParaRPr>
          </a:p>
          <a:p>
            <a:pPr algn="ctr"/>
            <a:r>
              <a:rPr lang="fi-FI" sz="1400" dirty="0">
                <a:solidFill>
                  <a:srgbClr val="0B3588"/>
                </a:solidFill>
              </a:rPr>
              <a:t>Phil Tucker</a:t>
            </a:r>
          </a:p>
          <a:p>
            <a:pPr algn="ctr"/>
            <a:r>
              <a:rPr lang="fi-FI" sz="1400" dirty="0">
                <a:solidFill>
                  <a:srgbClr val="0B3588"/>
                </a:solidFill>
                <a:hlinkClick r:id="rId10">
                  <a:extLst>
                    <a:ext uri="{A12FA001-AC4F-418D-AE19-62706E023703}">
                      <ahyp:hlinkClr xmlns:ahyp="http://schemas.microsoft.com/office/drawing/2018/hyperlinkcolor" val="tx"/>
                    </a:ext>
                  </a:extLst>
                </a:hlinkClick>
              </a:rPr>
              <a:t>ptucker@newyorkbussales.com</a:t>
            </a:r>
            <a:r>
              <a:rPr lang="fi-FI" sz="1400" dirty="0">
                <a:solidFill>
                  <a:srgbClr val="0B3588"/>
                </a:solidFill>
              </a:rPr>
              <a:t> 	</a:t>
            </a:r>
            <a:endParaRPr lang="fi-FI" sz="1400" dirty="0">
              <a:solidFill>
                <a:srgbClr val="0B3588"/>
              </a:solidFill>
              <a:hlinkClick r:id="rId11"/>
            </a:endParaRPr>
          </a:p>
          <a:p>
            <a:pPr algn="ctr"/>
            <a:r>
              <a:rPr lang="fi-FI" sz="1400" dirty="0">
                <a:solidFill>
                  <a:srgbClr val="0B3588"/>
                </a:solidFill>
              </a:rPr>
              <a:t> 	</a:t>
            </a:r>
            <a:endParaRPr lang="fi-FI" sz="1400" b="1" dirty="0">
              <a:solidFill>
                <a:srgbClr val="0B3588"/>
              </a:solidFill>
            </a:endParaRPr>
          </a:p>
          <a:p>
            <a:pPr algn="ctr"/>
            <a:r>
              <a:rPr lang="fi-FI" sz="1400" b="1" dirty="0">
                <a:solidFill>
                  <a:srgbClr val="0B3588"/>
                </a:solidFill>
              </a:rPr>
              <a:t>Albany: 866-867-1100</a:t>
            </a:r>
          </a:p>
          <a:p>
            <a:pPr algn="ctr"/>
            <a:endParaRPr lang="fi-FI" sz="800" dirty="0">
              <a:solidFill>
                <a:srgbClr val="0B3588"/>
              </a:solidFill>
            </a:endParaRPr>
          </a:p>
          <a:p>
            <a:pPr algn="ctr"/>
            <a:r>
              <a:rPr lang="fi-FI" sz="1400" dirty="0">
                <a:solidFill>
                  <a:srgbClr val="0B3588"/>
                </a:solidFill>
              </a:rPr>
              <a:t>Ben Reiling</a:t>
            </a:r>
          </a:p>
          <a:p>
            <a:pPr algn="ctr"/>
            <a:r>
              <a:rPr lang="fi-FI" sz="1400" dirty="0">
                <a:solidFill>
                  <a:srgbClr val="0B3588"/>
                </a:solidFill>
                <a:hlinkClick r:id="rId12">
                  <a:extLst>
                    <a:ext uri="{A12FA001-AC4F-418D-AE19-62706E023703}">
                      <ahyp:hlinkClr xmlns:ahyp="http://schemas.microsoft.com/office/drawing/2018/hyperlinkcolor" val="tx"/>
                    </a:ext>
                  </a:extLst>
                </a:hlinkClick>
              </a:rPr>
              <a:t>breiling@newyorkbussales.com</a:t>
            </a:r>
            <a:endParaRPr lang="fi-FI" sz="1400" dirty="0">
              <a:solidFill>
                <a:srgbClr val="0B3588"/>
              </a:solidFill>
            </a:endParaRPr>
          </a:p>
          <a:p>
            <a:pPr algn="ctr"/>
            <a:r>
              <a:rPr lang="fi-FI" sz="1400" dirty="0">
                <a:solidFill>
                  <a:srgbClr val="0B3588"/>
                </a:solidFill>
              </a:rPr>
              <a:t> </a:t>
            </a:r>
          </a:p>
          <a:p>
            <a:pPr algn="ctr"/>
            <a:r>
              <a:rPr lang="sv-SE" sz="1400" b="1" dirty="0">
                <a:solidFill>
                  <a:srgbClr val="0B3588"/>
                </a:solidFill>
              </a:rPr>
              <a:t>Rochester: 800-463-3232</a:t>
            </a:r>
          </a:p>
          <a:p>
            <a:pPr algn="ctr"/>
            <a:endParaRPr lang="sv-SE" sz="800" dirty="0">
              <a:solidFill>
                <a:srgbClr val="0B3588"/>
              </a:solidFill>
            </a:endParaRPr>
          </a:p>
          <a:p>
            <a:pPr algn="ctr"/>
            <a:r>
              <a:rPr lang="sv-SE" sz="1400" dirty="0">
                <a:solidFill>
                  <a:srgbClr val="0B3588"/>
                </a:solidFill>
              </a:rPr>
              <a:t>Brandon Shepard</a:t>
            </a:r>
          </a:p>
          <a:p>
            <a:pPr algn="ctr"/>
            <a:r>
              <a:rPr lang="sv-SE" sz="1400" dirty="0">
                <a:solidFill>
                  <a:srgbClr val="0B3588"/>
                </a:solidFill>
                <a:hlinkClick r:id="rId13">
                  <a:extLst>
                    <a:ext uri="{A12FA001-AC4F-418D-AE19-62706E023703}">
                      <ahyp:hlinkClr xmlns:ahyp="http://schemas.microsoft.com/office/drawing/2018/hyperlinkcolor" val="tx"/>
                    </a:ext>
                  </a:extLst>
                </a:hlinkClick>
              </a:rPr>
              <a:t>bshepard@newyorkbussales.com</a:t>
            </a:r>
            <a:endParaRPr lang="sv-SE" sz="1400" dirty="0">
              <a:solidFill>
                <a:srgbClr val="0B3588"/>
              </a:solidFill>
            </a:endParaRPr>
          </a:p>
          <a:p>
            <a:pPr algn="ctr"/>
            <a:endParaRPr lang="sv-SE" sz="1400" dirty="0">
              <a:solidFill>
                <a:srgbClr val="0B3588"/>
              </a:solidFill>
            </a:endParaRPr>
          </a:p>
          <a:p>
            <a:pPr algn="ctr"/>
            <a:r>
              <a:rPr lang="sv-SE" sz="1400" b="1" dirty="0">
                <a:solidFill>
                  <a:srgbClr val="0B3588"/>
                </a:solidFill>
              </a:rPr>
              <a:t>Middletown: 845-609-7070</a:t>
            </a:r>
          </a:p>
          <a:p>
            <a:pPr algn="ctr"/>
            <a:endParaRPr lang="sv-SE" sz="800" b="1" dirty="0">
              <a:solidFill>
                <a:srgbClr val="0B3588"/>
              </a:solidFill>
            </a:endParaRPr>
          </a:p>
          <a:p>
            <a:pPr algn="ctr"/>
            <a:r>
              <a:rPr lang="sv-SE" sz="1400" dirty="0">
                <a:solidFill>
                  <a:srgbClr val="0B3588"/>
                </a:solidFill>
              </a:rPr>
              <a:t>Moncia Mc Donald</a:t>
            </a:r>
          </a:p>
          <a:p>
            <a:pPr algn="ctr"/>
            <a:r>
              <a:rPr lang="sv-SE" sz="1300" dirty="0">
                <a:solidFill>
                  <a:srgbClr val="0B3588"/>
                </a:solidFill>
                <a:hlinkClick r:id="rId14">
                  <a:extLst>
                    <a:ext uri="{A12FA001-AC4F-418D-AE19-62706E023703}">
                      <ahyp:hlinkClr xmlns:ahyp="http://schemas.microsoft.com/office/drawing/2018/hyperlinkcolor" val="tx"/>
                    </a:ext>
                  </a:extLst>
                </a:hlinkClick>
              </a:rPr>
              <a:t>mmcdonald@newyorkbussales.com</a:t>
            </a:r>
            <a:r>
              <a:rPr lang="sv-SE" sz="1300" dirty="0">
                <a:solidFill>
                  <a:srgbClr val="0B3588"/>
                </a:solidFill>
              </a:rPr>
              <a:t> </a:t>
            </a:r>
          </a:p>
        </p:txBody>
      </p:sp>
      <p:sp>
        <p:nvSpPr>
          <p:cNvPr id="12" name="Content Placeholder 3">
            <a:extLst>
              <a:ext uri="{FF2B5EF4-FFF2-40B4-BE49-F238E27FC236}">
                <a16:creationId xmlns:a16="http://schemas.microsoft.com/office/drawing/2014/main" id="{EE01DABF-1E36-78D2-6640-39EB2187AD06}"/>
              </a:ext>
            </a:extLst>
          </p:cNvPr>
          <p:cNvSpPr>
            <a:spLocks noGrp="1"/>
          </p:cNvSpPr>
          <p:nvPr>
            <p:ph sz="quarter" idx="13"/>
          </p:nvPr>
        </p:nvSpPr>
        <p:spPr>
          <a:xfrm>
            <a:off x="357539" y="308242"/>
            <a:ext cx="6083585" cy="641143"/>
          </a:xfrm>
        </p:spPr>
        <p:txBody>
          <a:bodyPr>
            <a:normAutofit/>
          </a:bodyPr>
          <a:lstStyle/>
          <a:p>
            <a:r>
              <a:rPr lang="en-US" sz="1800" dirty="0"/>
              <a:t>CONTACT ANY OF OUR SERVICE LOCATIONS WITH QUESTIONS</a:t>
            </a:r>
          </a:p>
          <a:p>
            <a:endParaRPr lang="en-US" dirty="0"/>
          </a:p>
        </p:txBody>
      </p:sp>
    </p:spTree>
    <p:extLst>
      <p:ext uri="{BB962C8B-B14F-4D97-AF65-F5344CB8AC3E}">
        <p14:creationId xmlns:p14="http://schemas.microsoft.com/office/powerpoint/2010/main" val="343565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F51325-5B9F-8BE8-AB9A-E7D073A9EB3B}"/>
              </a:ext>
            </a:extLst>
          </p:cNvPr>
          <p:cNvSpPr>
            <a:spLocks noGrp="1"/>
          </p:cNvSpPr>
          <p:nvPr>
            <p:ph type="sldNum" sz="quarter" idx="12"/>
          </p:nvPr>
        </p:nvSpPr>
        <p:spPr/>
        <p:txBody>
          <a:bodyPr/>
          <a:lstStyle/>
          <a:p>
            <a:fld id="{C554EB52-A39F-1E42-ACC2-3A5CA4B651D3}" type="slidenum">
              <a:rPr lang="en-US" smtClean="0"/>
              <a:pPr/>
              <a:t>2</a:t>
            </a:fld>
            <a:endParaRPr lang="en-US" dirty="0"/>
          </a:p>
        </p:txBody>
      </p:sp>
      <p:pic>
        <p:nvPicPr>
          <p:cNvPr id="9" name="Picture 8">
            <a:extLst>
              <a:ext uri="{FF2B5EF4-FFF2-40B4-BE49-F238E27FC236}">
                <a16:creationId xmlns:a16="http://schemas.microsoft.com/office/drawing/2014/main" id="{715DFDEC-D597-AF43-4C2E-7DDC928BC576}"/>
              </a:ext>
            </a:extLst>
          </p:cNvPr>
          <p:cNvPicPr>
            <a:picLocks noChangeAspect="1"/>
          </p:cNvPicPr>
          <p:nvPr/>
        </p:nvPicPr>
        <p:blipFill>
          <a:blip r:embed="rId2"/>
          <a:stretch>
            <a:fillRect/>
          </a:stretch>
        </p:blipFill>
        <p:spPr>
          <a:xfrm>
            <a:off x="937615" y="63512"/>
            <a:ext cx="4982769" cy="7507720"/>
          </a:xfrm>
          <a:prstGeom prst="rect">
            <a:avLst/>
          </a:prstGeom>
        </p:spPr>
      </p:pic>
    </p:spTree>
    <p:extLst>
      <p:ext uri="{BB962C8B-B14F-4D97-AF65-F5344CB8AC3E}">
        <p14:creationId xmlns:p14="http://schemas.microsoft.com/office/powerpoint/2010/main" val="178452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F51325-5B9F-8BE8-AB9A-E7D073A9EB3B}"/>
              </a:ext>
            </a:extLst>
          </p:cNvPr>
          <p:cNvSpPr>
            <a:spLocks noGrp="1"/>
          </p:cNvSpPr>
          <p:nvPr>
            <p:ph type="sldNum" sz="quarter" idx="12"/>
          </p:nvPr>
        </p:nvSpPr>
        <p:spPr/>
        <p:txBody>
          <a:bodyPr/>
          <a:lstStyle/>
          <a:p>
            <a:fld id="{C554EB52-A39F-1E42-ACC2-3A5CA4B651D3}" type="slidenum">
              <a:rPr lang="en-US" smtClean="0"/>
              <a:pPr/>
              <a:t>3</a:t>
            </a:fld>
            <a:endParaRPr lang="en-US" dirty="0"/>
          </a:p>
        </p:txBody>
      </p:sp>
      <p:pic>
        <p:nvPicPr>
          <p:cNvPr id="6" name="Picture 5">
            <a:extLst>
              <a:ext uri="{FF2B5EF4-FFF2-40B4-BE49-F238E27FC236}">
                <a16:creationId xmlns:a16="http://schemas.microsoft.com/office/drawing/2014/main" id="{1B5DCE30-CD99-58F9-0566-FD64F99F8315}"/>
              </a:ext>
            </a:extLst>
          </p:cNvPr>
          <p:cNvPicPr>
            <a:picLocks noChangeAspect="1"/>
          </p:cNvPicPr>
          <p:nvPr/>
        </p:nvPicPr>
        <p:blipFill>
          <a:blip r:embed="rId2"/>
          <a:stretch>
            <a:fillRect/>
          </a:stretch>
        </p:blipFill>
        <p:spPr>
          <a:xfrm>
            <a:off x="548640" y="130342"/>
            <a:ext cx="5760720" cy="7461985"/>
          </a:xfrm>
          <a:prstGeom prst="rect">
            <a:avLst/>
          </a:prstGeom>
        </p:spPr>
      </p:pic>
    </p:spTree>
    <p:extLst>
      <p:ext uri="{BB962C8B-B14F-4D97-AF65-F5344CB8AC3E}">
        <p14:creationId xmlns:p14="http://schemas.microsoft.com/office/powerpoint/2010/main" val="2757598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F51325-5B9F-8BE8-AB9A-E7D073A9EB3B}"/>
              </a:ext>
            </a:extLst>
          </p:cNvPr>
          <p:cNvSpPr>
            <a:spLocks noGrp="1"/>
          </p:cNvSpPr>
          <p:nvPr>
            <p:ph type="sldNum" sz="quarter" idx="12"/>
          </p:nvPr>
        </p:nvSpPr>
        <p:spPr/>
        <p:txBody>
          <a:bodyPr/>
          <a:lstStyle/>
          <a:p>
            <a:fld id="{C554EB52-A39F-1E42-ACC2-3A5CA4B651D3}" type="slidenum">
              <a:rPr lang="en-US" smtClean="0"/>
              <a:pPr/>
              <a:t>4</a:t>
            </a:fld>
            <a:endParaRPr lang="en-US" dirty="0"/>
          </a:p>
        </p:txBody>
      </p:sp>
      <p:pic>
        <p:nvPicPr>
          <p:cNvPr id="3" name="Picture 2">
            <a:extLst>
              <a:ext uri="{FF2B5EF4-FFF2-40B4-BE49-F238E27FC236}">
                <a16:creationId xmlns:a16="http://schemas.microsoft.com/office/drawing/2014/main" id="{7C4216E0-136B-0F4E-3F6E-078CDA2BF118}"/>
              </a:ext>
            </a:extLst>
          </p:cNvPr>
          <p:cNvPicPr>
            <a:picLocks noChangeAspect="1"/>
          </p:cNvPicPr>
          <p:nvPr/>
        </p:nvPicPr>
        <p:blipFill>
          <a:blip r:embed="rId2"/>
          <a:stretch>
            <a:fillRect/>
          </a:stretch>
        </p:blipFill>
        <p:spPr>
          <a:xfrm>
            <a:off x="790919" y="0"/>
            <a:ext cx="5276162" cy="7461504"/>
          </a:xfrm>
          <a:prstGeom prst="rect">
            <a:avLst/>
          </a:prstGeom>
        </p:spPr>
      </p:pic>
    </p:spTree>
    <p:extLst>
      <p:ext uri="{BB962C8B-B14F-4D97-AF65-F5344CB8AC3E}">
        <p14:creationId xmlns:p14="http://schemas.microsoft.com/office/powerpoint/2010/main" val="4162922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F51325-5B9F-8BE8-AB9A-E7D073A9EB3B}"/>
              </a:ext>
            </a:extLst>
          </p:cNvPr>
          <p:cNvSpPr>
            <a:spLocks noGrp="1"/>
          </p:cNvSpPr>
          <p:nvPr>
            <p:ph type="sldNum" sz="quarter" idx="12"/>
          </p:nvPr>
        </p:nvSpPr>
        <p:spPr/>
        <p:txBody>
          <a:bodyPr/>
          <a:lstStyle/>
          <a:p>
            <a:fld id="{C554EB52-A39F-1E42-ACC2-3A5CA4B651D3}" type="slidenum">
              <a:rPr lang="en-US" smtClean="0"/>
              <a:pPr/>
              <a:t>5</a:t>
            </a:fld>
            <a:endParaRPr lang="en-US" dirty="0"/>
          </a:p>
        </p:txBody>
      </p:sp>
      <p:pic>
        <p:nvPicPr>
          <p:cNvPr id="6" name="Picture 5">
            <a:extLst>
              <a:ext uri="{FF2B5EF4-FFF2-40B4-BE49-F238E27FC236}">
                <a16:creationId xmlns:a16="http://schemas.microsoft.com/office/drawing/2014/main" id="{5C2BE7F5-4680-D9B2-EDE5-77904EF3AC9B}"/>
              </a:ext>
            </a:extLst>
          </p:cNvPr>
          <p:cNvPicPr>
            <a:picLocks noChangeAspect="1"/>
          </p:cNvPicPr>
          <p:nvPr/>
        </p:nvPicPr>
        <p:blipFill>
          <a:blip r:embed="rId2"/>
          <a:stretch>
            <a:fillRect/>
          </a:stretch>
        </p:blipFill>
        <p:spPr>
          <a:xfrm>
            <a:off x="152130" y="474644"/>
            <a:ext cx="6553740" cy="7108780"/>
          </a:xfrm>
          <a:prstGeom prst="rect">
            <a:avLst/>
          </a:prstGeom>
        </p:spPr>
      </p:pic>
    </p:spTree>
    <p:extLst>
      <p:ext uri="{BB962C8B-B14F-4D97-AF65-F5344CB8AC3E}">
        <p14:creationId xmlns:p14="http://schemas.microsoft.com/office/powerpoint/2010/main" val="354316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F51325-5B9F-8BE8-AB9A-E7D073A9EB3B}"/>
              </a:ext>
            </a:extLst>
          </p:cNvPr>
          <p:cNvSpPr>
            <a:spLocks noGrp="1"/>
          </p:cNvSpPr>
          <p:nvPr>
            <p:ph type="sldNum" sz="quarter" idx="12"/>
          </p:nvPr>
        </p:nvSpPr>
        <p:spPr/>
        <p:txBody>
          <a:bodyPr/>
          <a:lstStyle/>
          <a:p>
            <a:fld id="{C554EB52-A39F-1E42-ACC2-3A5CA4B651D3}" type="slidenum">
              <a:rPr lang="en-US" smtClean="0"/>
              <a:pPr/>
              <a:t>6</a:t>
            </a:fld>
            <a:endParaRPr lang="en-US" dirty="0"/>
          </a:p>
        </p:txBody>
      </p:sp>
      <p:pic>
        <p:nvPicPr>
          <p:cNvPr id="3" name="Picture 2">
            <a:extLst>
              <a:ext uri="{FF2B5EF4-FFF2-40B4-BE49-F238E27FC236}">
                <a16:creationId xmlns:a16="http://schemas.microsoft.com/office/drawing/2014/main" id="{A0303732-49D1-4443-1BA7-30107B62399E}"/>
              </a:ext>
            </a:extLst>
          </p:cNvPr>
          <p:cNvPicPr>
            <a:picLocks noChangeAspect="1"/>
          </p:cNvPicPr>
          <p:nvPr/>
        </p:nvPicPr>
        <p:blipFill>
          <a:blip r:embed="rId2"/>
          <a:stretch>
            <a:fillRect/>
          </a:stretch>
        </p:blipFill>
        <p:spPr>
          <a:xfrm>
            <a:off x="585216" y="278147"/>
            <a:ext cx="5687568" cy="7343960"/>
          </a:xfrm>
          <a:prstGeom prst="rect">
            <a:avLst/>
          </a:prstGeom>
        </p:spPr>
      </p:pic>
    </p:spTree>
    <p:extLst>
      <p:ext uri="{BB962C8B-B14F-4D97-AF65-F5344CB8AC3E}">
        <p14:creationId xmlns:p14="http://schemas.microsoft.com/office/powerpoint/2010/main" val="76474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F51325-5B9F-8BE8-AB9A-E7D073A9EB3B}"/>
              </a:ext>
            </a:extLst>
          </p:cNvPr>
          <p:cNvSpPr>
            <a:spLocks noGrp="1"/>
          </p:cNvSpPr>
          <p:nvPr>
            <p:ph type="sldNum" sz="quarter" idx="12"/>
          </p:nvPr>
        </p:nvSpPr>
        <p:spPr/>
        <p:txBody>
          <a:bodyPr/>
          <a:lstStyle/>
          <a:p>
            <a:fld id="{C554EB52-A39F-1E42-ACC2-3A5CA4B651D3}" type="slidenum">
              <a:rPr lang="en-US" smtClean="0"/>
              <a:pPr/>
              <a:t>7</a:t>
            </a:fld>
            <a:endParaRPr lang="en-US" dirty="0"/>
          </a:p>
        </p:txBody>
      </p:sp>
      <p:pic>
        <p:nvPicPr>
          <p:cNvPr id="3" name="Picture 2">
            <a:extLst>
              <a:ext uri="{FF2B5EF4-FFF2-40B4-BE49-F238E27FC236}">
                <a16:creationId xmlns:a16="http://schemas.microsoft.com/office/drawing/2014/main" id="{2412091E-3B5E-39EC-772E-503034D417ED}"/>
              </a:ext>
            </a:extLst>
          </p:cNvPr>
          <p:cNvPicPr>
            <a:picLocks noChangeAspect="1"/>
          </p:cNvPicPr>
          <p:nvPr/>
        </p:nvPicPr>
        <p:blipFill>
          <a:blip r:embed="rId2"/>
          <a:stretch>
            <a:fillRect/>
          </a:stretch>
        </p:blipFill>
        <p:spPr>
          <a:xfrm>
            <a:off x="528490" y="61202"/>
            <a:ext cx="5801019" cy="7537509"/>
          </a:xfrm>
          <a:prstGeom prst="rect">
            <a:avLst/>
          </a:prstGeom>
        </p:spPr>
      </p:pic>
    </p:spTree>
    <p:extLst>
      <p:ext uri="{BB962C8B-B14F-4D97-AF65-F5344CB8AC3E}">
        <p14:creationId xmlns:p14="http://schemas.microsoft.com/office/powerpoint/2010/main" val="12458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F51325-5B9F-8BE8-AB9A-E7D073A9EB3B}"/>
              </a:ext>
            </a:extLst>
          </p:cNvPr>
          <p:cNvSpPr>
            <a:spLocks noGrp="1"/>
          </p:cNvSpPr>
          <p:nvPr>
            <p:ph type="sldNum" sz="quarter" idx="12"/>
          </p:nvPr>
        </p:nvSpPr>
        <p:spPr/>
        <p:txBody>
          <a:bodyPr/>
          <a:lstStyle/>
          <a:p>
            <a:fld id="{C554EB52-A39F-1E42-ACC2-3A5CA4B651D3}" type="slidenum">
              <a:rPr lang="en-US" smtClean="0"/>
              <a:pPr/>
              <a:t>8</a:t>
            </a:fld>
            <a:endParaRPr lang="en-US" dirty="0"/>
          </a:p>
        </p:txBody>
      </p:sp>
      <p:pic>
        <p:nvPicPr>
          <p:cNvPr id="3" name="Picture 2">
            <a:extLst>
              <a:ext uri="{FF2B5EF4-FFF2-40B4-BE49-F238E27FC236}">
                <a16:creationId xmlns:a16="http://schemas.microsoft.com/office/drawing/2014/main" id="{65696520-4301-FE74-6DC4-D9A6F5EDC97E}"/>
              </a:ext>
            </a:extLst>
          </p:cNvPr>
          <p:cNvPicPr>
            <a:picLocks noChangeAspect="1"/>
          </p:cNvPicPr>
          <p:nvPr/>
        </p:nvPicPr>
        <p:blipFill>
          <a:blip r:embed="rId2"/>
          <a:stretch>
            <a:fillRect/>
          </a:stretch>
        </p:blipFill>
        <p:spPr>
          <a:xfrm>
            <a:off x="564003" y="120633"/>
            <a:ext cx="5729993" cy="7438407"/>
          </a:xfrm>
          <a:prstGeom prst="rect">
            <a:avLst/>
          </a:prstGeom>
        </p:spPr>
      </p:pic>
    </p:spTree>
    <p:extLst>
      <p:ext uri="{BB962C8B-B14F-4D97-AF65-F5344CB8AC3E}">
        <p14:creationId xmlns:p14="http://schemas.microsoft.com/office/powerpoint/2010/main" val="148249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F51325-5B9F-8BE8-AB9A-E7D073A9EB3B}"/>
              </a:ext>
            </a:extLst>
          </p:cNvPr>
          <p:cNvSpPr>
            <a:spLocks noGrp="1"/>
          </p:cNvSpPr>
          <p:nvPr>
            <p:ph type="sldNum" sz="quarter" idx="12"/>
          </p:nvPr>
        </p:nvSpPr>
        <p:spPr/>
        <p:txBody>
          <a:bodyPr/>
          <a:lstStyle/>
          <a:p>
            <a:fld id="{C554EB52-A39F-1E42-ACC2-3A5CA4B651D3}" type="slidenum">
              <a:rPr lang="en-US" smtClean="0"/>
              <a:pPr/>
              <a:t>9</a:t>
            </a:fld>
            <a:endParaRPr lang="en-US" dirty="0"/>
          </a:p>
        </p:txBody>
      </p:sp>
      <p:pic>
        <p:nvPicPr>
          <p:cNvPr id="3" name="Picture 2">
            <a:extLst>
              <a:ext uri="{FF2B5EF4-FFF2-40B4-BE49-F238E27FC236}">
                <a16:creationId xmlns:a16="http://schemas.microsoft.com/office/drawing/2014/main" id="{44D90F85-5D0A-684D-F079-68E574DBBEFE}"/>
              </a:ext>
            </a:extLst>
          </p:cNvPr>
          <p:cNvPicPr>
            <a:picLocks noChangeAspect="1"/>
          </p:cNvPicPr>
          <p:nvPr/>
        </p:nvPicPr>
        <p:blipFill>
          <a:blip r:embed="rId2"/>
          <a:stretch>
            <a:fillRect/>
          </a:stretch>
        </p:blipFill>
        <p:spPr>
          <a:xfrm>
            <a:off x="584625" y="113393"/>
            <a:ext cx="5688749" cy="7396879"/>
          </a:xfrm>
          <a:prstGeom prst="rect">
            <a:avLst/>
          </a:prstGeom>
        </p:spPr>
      </p:pic>
    </p:spTree>
    <p:extLst>
      <p:ext uri="{BB962C8B-B14F-4D97-AF65-F5344CB8AC3E}">
        <p14:creationId xmlns:p14="http://schemas.microsoft.com/office/powerpoint/2010/main" val="1561114021"/>
      </p:ext>
    </p:extLst>
  </p:cSld>
  <p:clrMapOvr>
    <a:masterClrMapping/>
  </p:clrMapOvr>
</p:sld>
</file>

<file path=ppt/theme/theme1.xml><?xml version="1.0" encoding="utf-8"?>
<a:theme xmlns:a="http://schemas.openxmlformats.org/drawingml/2006/main" name="Office Theme">
  <a:themeElements>
    <a:clrScheme name="New York Bus Sales 01">
      <a:dk1>
        <a:sysClr val="windowText" lastClr="000000"/>
      </a:dk1>
      <a:lt1>
        <a:sysClr val="window" lastClr="FFFFFF"/>
      </a:lt1>
      <a:dk2>
        <a:srgbClr val="80807D"/>
      </a:dk2>
      <a:lt2>
        <a:srgbClr val="EEECE1"/>
      </a:lt2>
      <a:accent1>
        <a:srgbClr val="0048BD"/>
      </a:accent1>
      <a:accent2>
        <a:srgbClr val="0B3588"/>
      </a:accent2>
      <a:accent3>
        <a:srgbClr val="FFCD34"/>
      </a:accent3>
      <a:accent4>
        <a:srgbClr val="FF9900"/>
      </a:accent4>
      <a:accent5>
        <a:srgbClr val="B03330"/>
      </a:accent5>
      <a:accent6>
        <a:srgbClr val="82C359"/>
      </a:accent6>
      <a:hlink>
        <a:srgbClr val="3399FF"/>
      </a:hlink>
      <a:folHlink>
        <a:srgbClr val="0B35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55F8D7A656304F8D7C261D54F5FAF5" ma:contentTypeVersion="18" ma:contentTypeDescription="Create a new document." ma:contentTypeScope="" ma:versionID="fa98f9db843fbd0382f7936248e956c2">
  <xsd:schema xmlns:xsd="http://www.w3.org/2001/XMLSchema" xmlns:xs="http://www.w3.org/2001/XMLSchema" xmlns:p="http://schemas.microsoft.com/office/2006/metadata/properties" xmlns:ns2="6ee98f41-a178-4933-bc91-9575cba1a2c1" targetNamespace="http://schemas.microsoft.com/office/2006/metadata/properties" ma:root="true" ma:fieldsID="788bfafc40703ea5467cc1e9ae335306" ns2:_="">
    <xsd:import namespace="6ee98f41-a178-4933-bc91-9575cba1a2c1"/>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igrationWizIdPermissionLevels" minOccurs="0"/>
                <xsd:element ref="ns2:MigrationWizIdDocumentLibraryPermissions" minOccurs="0"/>
                <xsd:element ref="ns2:MigrationWizIdSecurityGroup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98f41-a178-4933-bc91-9575cba1a2c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e33658f-19da-4b7d-b662-bcdc89fc9cb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igrationWizIdPermissionLevels" ma:index="21" nillable="true" ma:displayName="MigrationWizIdPermissionLevels" ma:internalName="MigrationWizIdPermissionLevels">
      <xsd:simpleType>
        <xsd:restriction base="dms:Text"/>
      </xsd:simpleType>
    </xsd:element>
    <xsd:element name="MigrationWizIdDocumentLibraryPermissions" ma:index="22" nillable="true" ma:displayName="MigrationWizIdDocumentLibraryPermissions" ma:internalName="MigrationWizIdDocumentLibraryPermissions">
      <xsd:simpleType>
        <xsd:restriction base="dms:Text"/>
      </xsd:simpleType>
    </xsd:element>
    <xsd:element name="MigrationWizIdSecurityGroups" ma:index="23" nillable="true" ma:displayName="MigrationWizIdSecurityGroups" ma:internalName="MigrationWizIdSecurityGroups">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0 xmlns="6ee98f41-a178-4933-bc91-9575cba1a2c1" xsi:nil="true"/>
    <MigrationWizId xmlns="6ee98f41-a178-4933-bc91-9575cba1a2c1" xsi:nil="true"/>
    <lcf76f155ced4ddcb4097134ff3c332f xmlns="6ee98f41-a178-4933-bc91-9575cba1a2c1">
      <Terms xmlns="http://schemas.microsoft.com/office/infopath/2007/PartnerControls"/>
    </lcf76f155ced4ddcb4097134ff3c332f>
    <MigrationWizIdDocumentLibraryPermissions xmlns="6ee98f41-a178-4933-bc91-9575cba1a2c1" xsi:nil="true"/>
    <MigrationWizIdVersion xmlns="6ee98f41-a178-4933-bc91-9575cba1a2c1" xsi:nil="true"/>
    <MigrationWizIdPermissions xmlns="6ee98f41-a178-4933-bc91-9575cba1a2c1" xsi:nil="true"/>
    <MigrationWizIdSecurityGroups xmlns="6ee98f41-a178-4933-bc91-9575cba1a2c1" xsi:nil="true"/>
    <MigrationWizIdPermissionLevels xmlns="6ee98f41-a178-4933-bc91-9575cba1a2c1" xsi:nil="true"/>
  </documentManagement>
</p:properties>
</file>

<file path=customXml/itemProps1.xml><?xml version="1.0" encoding="utf-8"?>
<ds:datastoreItem xmlns:ds="http://schemas.openxmlformats.org/officeDocument/2006/customXml" ds:itemID="{0DF457C0-061C-42F9-B37D-5B85109AE195}"/>
</file>

<file path=customXml/itemProps2.xml><?xml version="1.0" encoding="utf-8"?>
<ds:datastoreItem xmlns:ds="http://schemas.openxmlformats.org/officeDocument/2006/customXml" ds:itemID="{BDDFA0BC-FC43-4473-AEA2-FEF49DA854B3}"/>
</file>

<file path=customXml/itemProps3.xml><?xml version="1.0" encoding="utf-8"?>
<ds:datastoreItem xmlns:ds="http://schemas.openxmlformats.org/officeDocument/2006/customXml" ds:itemID="{DE77E05B-50CC-4201-8326-63409533FEC9}"/>
</file>

<file path=docProps/app.xml><?xml version="1.0" encoding="utf-8"?>
<Properties xmlns="http://schemas.openxmlformats.org/officeDocument/2006/extended-properties" xmlns:vt="http://schemas.openxmlformats.org/officeDocument/2006/docPropsVTypes">
  <TotalTime>3364</TotalTime>
  <Words>364</Words>
  <Application>Microsoft Office PowerPoint</Application>
  <PresentationFormat>Letter Paper (8.5x11 in)</PresentationFormat>
  <Paragraphs>62</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 Service Update #23-0225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Maggiolino</dc:creator>
  <cp:lastModifiedBy>John Johnston</cp:lastModifiedBy>
  <cp:revision>82</cp:revision>
  <dcterms:created xsi:type="dcterms:W3CDTF">2015-10-07T13:47:43Z</dcterms:created>
  <dcterms:modified xsi:type="dcterms:W3CDTF">2023-05-11T12:39:47Z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0x0101007955F8D7A656304F8D7C261D54F5FAF5</vt:lpwstr>
  </property>
</Properties>
</file>