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256" r:id="rId2"/>
    <p:sldId id="268" r:id="rId3"/>
    <p:sldId id="267" r:id="rId4"/>
  </p:sldIdLst>
  <p:sldSz cx="6858000" cy="9144000" type="letter"/>
  <p:notesSz cx="6858000" cy="9144000"/>
  <p:defaultText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B35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430B9A-FA42-4BF2-9BAA-9CC3F8998E0D}" v="5" dt="2023-07-19T20:43:08.0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79" d="100"/>
          <a:sy n="79" d="100"/>
        </p:scale>
        <p:origin x="302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5" Type="http://schemas.openxmlformats.org/officeDocument/2006/relationships/customXml" Target="../customXml/item3.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Johnston" userId="83f87ad2-7f60-4aca-8bea-4ecd60af5197" providerId="ADAL" clId="{C1430B9A-FA42-4BF2-9BAA-9CC3F8998E0D}"/>
    <pc:docChg chg="custSel modSld">
      <pc:chgData name="John Johnston" userId="83f87ad2-7f60-4aca-8bea-4ecd60af5197" providerId="ADAL" clId="{C1430B9A-FA42-4BF2-9BAA-9CC3F8998E0D}" dt="2023-07-19T20:47:59.634" v="2207" actId="207"/>
      <pc:docMkLst>
        <pc:docMk/>
      </pc:docMkLst>
      <pc:sldChg chg="addSp modSp mod">
        <pc:chgData name="John Johnston" userId="83f87ad2-7f60-4aca-8bea-4ecd60af5197" providerId="ADAL" clId="{C1430B9A-FA42-4BF2-9BAA-9CC3F8998E0D}" dt="2023-07-19T20:19:38.797" v="1060" actId="123"/>
        <pc:sldMkLst>
          <pc:docMk/>
          <pc:sldMk cId="348455383" sldId="256"/>
        </pc:sldMkLst>
        <pc:spChg chg="mod">
          <ac:chgData name="John Johnston" userId="83f87ad2-7f60-4aca-8bea-4ecd60af5197" providerId="ADAL" clId="{C1430B9A-FA42-4BF2-9BAA-9CC3F8998E0D}" dt="2023-07-19T20:19:20.619" v="1058" actId="1076"/>
          <ac:spMkLst>
            <pc:docMk/>
            <pc:sldMk cId="348455383" sldId="256"/>
            <ac:spMk id="3" creationId="{7481686E-C583-9F0F-7744-50CD5FB34C2E}"/>
          </ac:spMkLst>
        </pc:spChg>
        <pc:spChg chg="mod">
          <ac:chgData name="John Johnston" userId="83f87ad2-7f60-4aca-8bea-4ecd60af5197" providerId="ADAL" clId="{C1430B9A-FA42-4BF2-9BAA-9CC3F8998E0D}" dt="2023-07-19T19:44:46.448" v="54" actId="20577"/>
          <ac:spMkLst>
            <pc:docMk/>
            <pc:sldMk cId="348455383" sldId="256"/>
            <ac:spMk id="5" creationId="{00000000-0000-0000-0000-000000000000}"/>
          </ac:spMkLst>
        </pc:spChg>
        <pc:spChg chg="mod">
          <ac:chgData name="John Johnston" userId="83f87ad2-7f60-4aca-8bea-4ecd60af5197" providerId="ADAL" clId="{C1430B9A-FA42-4BF2-9BAA-9CC3F8998E0D}" dt="2023-07-19T20:19:38.797" v="1060" actId="123"/>
          <ac:spMkLst>
            <pc:docMk/>
            <pc:sldMk cId="348455383" sldId="256"/>
            <ac:spMk id="6" creationId="{A918A243-7A2C-9A88-78CF-9F9EC6768760}"/>
          </ac:spMkLst>
        </pc:spChg>
        <pc:spChg chg="mod">
          <ac:chgData name="John Johnston" userId="83f87ad2-7f60-4aca-8bea-4ecd60af5197" providerId="ADAL" clId="{C1430B9A-FA42-4BF2-9BAA-9CC3F8998E0D}" dt="2023-07-19T19:44:31.784" v="46" actId="20577"/>
          <ac:spMkLst>
            <pc:docMk/>
            <pc:sldMk cId="348455383" sldId="256"/>
            <ac:spMk id="9" creationId="{00000000-0000-0000-0000-000000000000}"/>
          </ac:spMkLst>
        </pc:spChg>
        <pc:picChg chg="add mod">
          <ac:chgData name="John Johnston" userId="83f87ad2-7f60-4aca-8bea-4ecd60af5197" providerId="ADAL" clId="{C1430B9A-FA42-4BF2-9BAA-9CC3F8998E0D}" dt="2023-07-19T19:50:45.415" v="136" actId="1076"/>
          <ac:picMkLst>
            <pc:docMk/>
            <pc:sldMk cId="348455383" sldId="256"/>
            <ac:picMk id="4" creationId="{A9350D74-88C5-1BD0-C998-1C4645AD8EDD}"/>
          </ac:picMkLst>
        </pc:picChg>
      </pc:sldChg>
      <pc:sldChg chg="addSp delSp modSp mod">
        <pc:chgData name="John Johnston" userId="83f87ad2-7f60-4aca-8bea-4ecd60af5197" providerId="ADAL" clId="{C1430B9A-FA42-4BF2-9BAA-9CC3F8998E0D}" dt="2023-07-19T20:47:59.634" v="2207" actId="207"/>
        <pc:sldMkLst>
          <pc:docMk/>
          <pc:sldMk cId="3778879425" sldId="268"/>
        </pc:sldMkLst>
        <pc:spChg chg="del">
          <ac:chgData name="John Johnston" userId="83f87ad2-7f60-4aca-8bea-4ecd60af5197" providerId="ADAL" clId="{C1430B9A-FA42-4BF2-9BAA-9CC3F8998E0D}" dt="2023-07-19T20:19:57.945" v="1062" actId="21"/>
          <ac:spMkLst>
            <pc:docMk/>
            <pc:sldMk cId="3778879425" sldId="268"/>
            <ac:spMk id="2" creationId="{C46F69CE-D16F-8EC9-7B14-A80091B49F47}"/>
          </ac:spMkLst>
        </pc:spChg>
        <pc:spChg chg="del">
          <ac:chgData name="John Johnston" userId="83f87ad2-7f60-4aca-8bea-4ecd60af5197" providerId="ADAL" clId="{C1430B9A-FA42-4BF2-9BAA-9CC3F8998E0D}" dt="2023-07-19T20:19:56.019" v="1061" actId="21"/>
          <ac:spMkLst>
            <pc:docMk/>
            <pc:sldMk cId="3778879425" sldId="268"/>
            <ac:spMk id="3" creationId="{0DAA9A38-CE2A-C30B-A42A-DD4C3C75E332}"/>
          </ac:spMkLst>
        </pc:spChg>
        <pc:spChg chg="del">
          <ac:chgData name="John Johnston" userId="83f87ad2-7f60-4aca-8bea-4ecd60af5197" providerId="ADAL" clId="{C1430B9A-FA42-4BF2-9BAA-9CC3F8998E0D}" dt="2023-07-19T20:19:59.870" v="1063" actId="21"/>
          <ac:spMkLst>
            <pc:docMk/>
            <pc:sldMk cId="3778879425" sldId="268"/>
            <ac:spMk id="5" creationId="{C6D60366-9F72-4BB9-DE38-8BBCF770EBC4}"/>
          </ac:spMkLst>
        </pc:spChg>
        <pc:spChg chg="mod">
          <ac:chgData name="John Johnston" userId="83f87ad2-7f60-4aca-8bea-4ecd60af5197" providerId="ADAL" clId="{C1430B9A-FA42-4BF2-9BAA-9CC3F8998E0D}" dt="2023-07-19T20:42:09.644" v="2059" actId="255"/>
          <ac:spMkLst>
            <pc:docMk/>
            <pc:sldMk cId="3778879425" sldId="268"/>
            <ac:spMk id="6" creationId="{B726F565-A4D0-E8BA-1BE5-633C3028A7B3}"/>
          </ac:spMkLst>
        </pc:spChg>
        <pc:spChg chg="add mod">
          <ac:chgData name="John Johnston" userId="83f87ad2-7f60-4aca-8bea-4ecd60af5197" providerId="ADAL" clId="{C1430B9A-FA42-4BF2-9BAA-9CC3F8998E0D}" dt="2023-07-19T20:42:21.831" v="2061" actId="1076"/>
          <ac:spMkLst>
            <pc:docMk/>
            <pc:sldMk cId="3778879425" sldId="268"/>
            <ac:spMk id="8" creationId="{5C87803A-2160-41B3-7D22-A487B98245C7}"/>
          </ac:spMkLst>
        </pc:spChg>
        <pc:spChg chg="add mod">
          <ac:chgData name="John Johnston" userId="83f87ad2-7f60-4aca-8bea-4ecd60af5197" providerId="ADAL" clId="{C1430B9A-FA42-4BF2-9BAA-9CC3F8998E0D}" dt="2023-07-19T20:42:45.622" v="2068" actId="20577"/>
          <ac:spMkLst>
            <pc:docMk/>
            <pc:sldMk cId="3778879425" sldId="268"/>
            <ac:spMk id="10" creationId="{48D16172-EBF1-B2FA-458C-3AD57C866FD9}"/>
          </ac:spMkLst>
        </pc:spChg>
        <pc:spChg chg="add mod">
          <ac:chgData name="John Johnston" userId="83f87ad2-7f60-4aca-8bea-4ecd60af5197" providerId="ADAL" clId="{C1430B9A-FA42-4BF2-9BAA-9CC3F8998E0D}" dt="2023-07-19T20:47:59.634" v="2207" actId="207"/>
          <ac:spMkLst>
            <pc:docMk/>
            <pc:sldMk cId="3778879425" sldId="268"/>
            <ac:spMk id="11" creationId="{541DC261-3CB3-8ABC-F314-9228824CE4D8}"/>
          </ac:spMkLst>
        </pc:spChg>
        <pc:picChg chg="add mod">
          <ac:chgData name="John Johnston" userId="83f87ad2-7f60-4aca-8bea-4ecd60af5197" providerId="ADAL" clId="{C1430B9A-FA42-4BF2-9BAA-9CC3F8998E0D}" dt="2023-07-19T20:42:16.652" v="2060" actId="1076"/>
          <ac:picMkLst>
            <pc:docMk/>
            <pc:sldMk cId="3778879425" sldId="268"/>
            <ac:picMk id="7" creationId="{FA42E1CC-FA2E-7EF2-63A3-30AEF9E39A0C}"/>
          </ac:picMkLst>
        </pc:picChg>
        <pc:picChg chg="add mod">
          <ac:chgData name="John Johnston" userId="83f87ad2-7f60-4aca-8bea-4ecd60af5197" providerId="ADAL" clId="{C1430B9A-FA42-4BF2-9BAA-9CC3F8998E0D}" dt="2023-07-19T20:42:24.458" v="2062" actId="1076"/>
          <ac:picMkLst>
            <pc:docMk/>
            <pc:sldMk cId="3778879425" sldId="268"/>
            <ac:picMk id="9" creationId="{5E1F8E95-D030-CCED-2131-11C4002A0A7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CC383F-51E1-3D4F-B4B0-3917E0347180}" type="datetimeFigureOut">
              <a:rPr lang="en-US" smtClean="0"/>
              <a:t>7/19/2023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B4757C-0BA5-EC4C-B2BD-8AEB508D7B9B}" type="slidenum">
              <a:rPr lang="en-US" smtClean="0"/>
              <a:t>‹#›</a:t>
            </a:fld>
            <a:endParaRPr lang="en-US" dirty="0"/>
          </a:p>
        </p:txBody>
      </p:sp>
    </p:spTree>
    <p:extLst>
      <p:ext uri="{BB962C8B-B14F-4D97-AF65-F5344CB8AC3E}">
        <p14:creationId xmlns:p14="http://schemas.microsoft.com/office/powerpoint/2010/main" val="3135045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0BDDD-B561-7543-BC21-7B3E9B5D8538}" type="datetimeFigureOut">
              <a:rPr lang="en-US" smtClean="0"/>
              <a:t>7/19/2023</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54713-6AB7-CA4B-8619-5D14F8BCFE25}" type="slidenum">
              <a:rPr lang="en-US" smtClean="0"/>
              <a:t>‹#›</a:t>
            </a:fld>
            <a:endParaRPr lang="en-US" dirty="0"/>
          </a:p>
        </p:txBody>
      </p:sp>
    </p:spTree>
    <p:extLst>
      <p:ext uri="{BB962C8B-B14F-4D97-AF65-F5344CB8AC3E}">
        <p14:creationId xmlns:p14="http://schemas.microsoft.com/office/powerpoint/2010/main" val="3455064031"/>
      </p:ext>
    </p:extLst>
  </p:cSld>
  <p:clrMap bg1="lt1" tx1="dk1" bg2="lt2" tx2="dk2" accent1="accent1" accent2="accent2" accent3="accent3" accent4="accent4" accent5="accent5" accent6="accent6" hlink="hlink" folHlink="folHlink"/>
  <p:hf hdr="0" ftr="0" dt="0"/>
  <p:notesStyle>
    <a:lvl1pPr marL="0" algn="l" defTabSz="410291" rtl="0" eaLnBrk="1" latinLnBrk="0" hangingPunct="1">
      <a:defRPr sz="1100" kern="1200">
        <a:solidFill>
          <a:schemeClr val="tx1"/>
        </a:solidFill>
        <a:latin typeface="+mn-lt"/>
        <a:ea typeface="+mn-ea"/>
        <a:cs typeface="+mn-cs"/>
      </a:defRPr>
    </a:lvl1pPr>
    <a:lvl2pPr marL="410291" algn="l" defTabSz="410291" rtl="0" eaLnBrk="1" latinLnBrk="0" hangingPunct="1">
      <a:defRPr sz="1100" kern="1200">
        <a:solidFill>
          <a:schemeClr val="tx1"/>
        </a:solidFill>
        <a:latin typeface="+mn-lt"/>
        <a:ea typeface="+mn-ea"/>
        <a:cs typeface="+mn-cs"/>
      </a:defRPr>
    </a:lvl2pPr>
    <a:lvl3pPr marL="820583" algn="l" defTabSz="410291" rtl="0" eaLnBrk="1" latinLnBrk="0" hangingPunct="1">
      <a:defRPr sz="1100" kern="1200">
        <a:solidFill>
          <a:schemeClr val="tx1"/>
        </a:solidFill>
        <a:latin typeface="+mn-lt"/>
        <a:ea typeface="+mn-ea"/>
        <a:cs typeface="+mn-cs"/>
      </a:defRPr>
    </a:lvl3pPr>
    <a:lvl4pPr marL="1230874" algn="l" defTabSz="410291" rtl="0" eaLnBrk="1" latinLnBrk="0" hangingPunct="1">
      <a:defRPr sz="1100" kern="1200">
        <a:solidFill>
          <a:schemeClr val="tx1"/>
        </a:solidFill>
        <a:latin typeface="+mn-lt"/>
        <a:ea typeface="+mn-ea"/>
        <a:cs typeface="+mn-cs"/>
      </a:defRPr>
    </a:lvl4pPr>
    <a:lvl5pPr marL="1641165" algn="l" defTabSz="410291" rtl="0" eaLnBrk="1" latinLnBrk="0" hangingPunct="1">
      <a:defRPr sz="1100" kern="1200">
        <a:solidFill>
          <a:schemeClr val="tx1"/>
        </a:solidFill>
        <a:latin typeface="+mn-lt"/>
        <a:ea typeface="+mn-ea"/>
        <a:cs typeface="+mn-cs"/>
      </a:defRPr>
    </a:lvl5pPr>
    <a:lvl6pPr marL="2051456" algn="l" defTabSz="410291" rtl="0" eaLnBrk="1" latinLnBrk="0" hangingPunct="1">
      <a:defRPr sz="1100" kern="1200">
        <a:solidFill>
          <a:schemeClr val="tx1"/>
        </a:solidFill>
        <a:latin typeface="+mn-lt"/>
        <a:ea typeface="+mn-ea"/>
        <a:cs typeface="+mn-cs"/>
      </a:defRPr>
    </a:lvl6pPr>
    <a:lvl7pPr marL="2461748" algn="l" defTabSz="410291" rtl="0" eaLnBrk="1" latinLnBrk="0" hangingPunct="1">
      <a:defRPr sz="1100" kern="1200">
        <a:solidFill>
          <a:schemeClr val="tx1"/>
        </a:solidFill>
        <a:latin typeface="+mn-lt"/>
        <a:ea typeface="+mn-ea"/>
        <a:cs typeface="+mn-cs"/>
      </a:defRPr>
    </a:lvl7pPr>
    <a:lvl8pPr marL="2872039" algn="l" defTabSz="410291" rtl="0" eaLnBrk="1" latinLnBrk="0" hangingPunct="1">
      <a:defRPr sz="1100" kern="1200">
        <a:solidFill>
          <a:schemeClr val="tx1"/>
        </a:solidFill>
        <a:latin typeface="+mn-lt"/>
        <a:ea typeface="+mn-ea"/>
        <a:cs typeface="+mn-cs"/>
      </a:defRPr>
    </a:lvl8pPr>
    <a:lvl9pPr marL="3282330" algn="l" defTabSz="41029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up as a table would make it easier to edit</a:t>
            </a:r>
          </a:p>
          <a:p>
            <a:endParaRPr lang="en-US" dirty="0"/>
          </a:p>
          <a:p>
            <a:r>
              <a:rPr lang="en-US" dirty="0"/>
              <a:t>Add additional pages</a:t>
            </a:r>
          </a:p>
        </p:txBody>
      </p:sp>
      <p:sp>
        <p:nvSpPr>
          <p:cNvPr id="4" name="Slide Number Placeholder 3"/>
          <p:cNvSpPr>
            <a:spLocks noGrp="1"/>
          </p:cNvSpPr>
          <p:nvPr>
            <p:ph type="sldNum" sz="quarter" idx="10"/>
          </p:nvPr>
        </p:nvSpPr>
        <p:spPr/>
        <p:txBody>
          <a:bodyPr/>
          <a:lstStyle/>
          <a:p>
            <a:fld id="{00854713-6AB7-CA4B-8619-5D14F8BCFE25}" type="slidenum">
              <a:rPr lang="en-US" smtClean="0"/>
              <a:t>3</a:t>
            </a:fld>
            <a:endParaRPr lang="en-US" dirty="0"/>
          </a:p>
        </p:txBody>
      </p:sp>
    </p:spTree>
    <p:extLst>
      <p:ext uri="{BB962C8B-B14F-4D97-AF65-F5344CB8AC3E}">
        <p14:creationId xmlns:p14="http://schemas.microsoft.com/office/powerpoint/2010/main" val="115553963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facebook.com/New-York-Bus-Sales-LLC-280877326166/timeline/" TargetMode="External"/><Relationship Id="rId7" Type="http://schemas.openxmlformats.org/officeDocument/2006/relationships/hyperlink" Target="https://twitter.com/nybussales" TargetMode="External"/><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3.jpg"/><Relationship Id="rId5" Type="http://schemas.openxmlformats.org/officeDocument/2006/relationships/hyperlink" Target="https://instagram.com/newyorkbussales/" TargetMode="External"/><Relationship Id="rId10" Type="http://schemas.openxmlformats.org/officeDocument/2006/relationships/hyperlink" Target="http://www.nyhma.org/viewforum.php?f=2&amp;start=0" TargetMode="External"/><Relationship Id="rId4" Type="http://schemas.openxmlformats.org/officeDocument/2006/relationships/image" Target="../media/image2.jpg"/><Relationship Id="rId9" Type="http://schemas.openxmlformats.org/officeDocument/2006/relationships/hyperlink" Target="http://newyorkbussales.com/" TargetMode="External"/></Relationships>
</file>

<file path=ppt/slideLayouts/_rels/slideLayout2.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3.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4.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5.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5" hasCustomPrompt="1"/>
          </p:nvPr>
        </p:nvSpPr>
        <p:spPr>
          <a:xfrm>
            <a:off x="342900" y="3825183"/>
            <a:ext cx="6172200" cy="339725"/>
          </a:xfrm>
        </p:spPr>
        <p:txBody>
          <a:bodyPr>
            <a:noAutofit/>
          </a:bodyPr>
          <a:lstStyle>
            <a:lvl1pPr marL="0" indent="0">
              <a:buNone/>
              <a:defRPr sz="1600" b="1">
                <a:solidFill>
                  <a:schemeClr val="accent1"/>
                </a:solidFill>
              </a:defRPr>
            </a:lvl1pPr>
          </a:lstStyle>
          <a:p>
            <a:pPr lvl="0"/>
            <a:r>
              <a:rPr lang="en-US" dirty="0"/>
              <a:t>CLICK TO EDIT MASTER TITLE </a:t>
            </a:r>
          </a:p>
        </p:txBody>
      </p:sp>
      <p:sp>
        <p:nvSpPr>
          <p:cNvPr id="6"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8" name="Rectangle 7"/>
          <p:cNvSpPr/>
          <p:nvPr userDrawn="1"/>
        </p:nvSpPr>
        <p:spPr>
          <a:xfrm>
            <a:off x="0" y="1249879"/>
            <a:ext cx="6858000" cy="78212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2032000"/>
            <a:ext cx="6858000" cy="8466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1"/>
          <p:cNvSpPr>
            <a:spLocks noGrp="1"/>
          </p:cNvSpPr>
          <p:nvPr>
            <p:ph type="title" hasCustomPrompt="1"/>
          </p:nvPr>
        </p:nvSpPr>
        <p:spPr>
          <a:xfrm>
            <a:off x="342900" y="1656936"/>
            <a:ext cx="6172200" cy="233247"/>
          </a:xfrm>
        </p:spPr>
        <p:txBody>
          <a:bodyPr>
            <a:normAutofit/>
          </a:bodyPr>
          <a:lstStyle>
            <a:lvl1pPr>
              <a:defRPr sz="1600" b="1">
                <a:solidFill>
                  <a:srgbClr val="FFFFFF"/>
                </a:solidFill>
              </a:defRPr>
            </a:lvl1pPr>
          </a:lstStyle>
          <a:p>
            <a:r>
              <a:rPr lang="en-US" dirty="0"/>
              <a:t>Click to edit subtitle</a:t>
            </a:r>
          </a:p>
        </p:txBody>
      </p:sp>
      <p:sp>
        <p:nvSpPr>
          <p:cNvPr id="16" name="Rectangle 15"/>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98"/>
            <a:ext cx="6854952" cy="1255776"/>
          </a:xfrm>
          <a:prstGeom prst="rect">
            <a:avLst/>
          </a:prstGeom>
        </p:spPr>
      </p:pic>
      <p:pic>
        <p:nvPicPr>
          <p:cNvPr id="18" name="Picture 17" descr="facebook.jpg">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9" name="Picture 18" descr="instagram.jpg">
            <a:hlinkClick r:id="rId5"/>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20" name="Picture 19" descr="twitter.jpg">
            <a:hlinkClick r:id="rId7"/>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21" name="TextBox 20"/>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3" name="Picture Placeholder 22"/>
          <p:cNvSpPr>
            <a:spLocks noGrp="1"/>
          </p:cNvSpPr>
          <p:nvPr>
            <p:ph type="pic" sz="quarter" idx="13"/>
          </p:nvPr>
        </p:nvSpPr>
        <p:spPr>
          <a:xfrm>
            <a:off x="342900" y="2262188"/>
            <a:ext cx="6172200" cy="1390650"/>
          </a:xfrm>
        </p:spPr>
        <p:txBody>
          <a:bodyPr/>
          <a:lstStyle/>
          <a:p>
            <a:endParaRPr lang="en-US" dirty="0"/>
          </a:p>
        </p:txBody>
      </p:sp>
      <p:sp>
        <p:nvSpPr>
          <p:cNvPr id="28" name="Content Placeholder 27"/>
          <p:cNvSpPr>
            <a:spLocks noGrp="1"/>
          </p:cNvSpPr>
          <p:nvPr>
            <p:ph sz="quarter" idx="14"/>
          </p:nvPr>
        </p:nvSpPr>
        <p:spPr>
          <a:xfrm>
            <a:off x="342900" y="4330700"/>
            <a:ext cx="6172200" cy="3095625"/>
          </a:xfrm>
        </p:spPr>
        <p:txBody>
          <a:bodyPr>
            <a:normAutofit/>
          </a:bodyPr>
          <a:lstStyle>
            <a:lvl1pPr>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Box 28"/>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9"/>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10"/>
              </a:rPr>
              <a:t>New York Head Mechanic website </a:t>
            </a:r>
            <a:endParaRPr lang="en-US" sz="1000" dirty="0">
              <a:solidFill>
                <a:srgbClr val="FFFFFF"/>
              </a:solidFill>
            </a:endParaRPr>
          </a:p>
        </p:txBody>
      </p:sp>
      <p:sp>
        <p:nvSpPr>
          <p:cNvPr id="5" name="Text Placeholder 4"/>
          <p:cNvSpPr>
            <a:spLocks noGrp="1"/>
          </p:cNvSpPr>
          <p:nvPr>
            <p:ph type="body" sz="quarter" idx="16" hasCustomPrompt="1"/>
          </p:nvPr>
        </p:nvSpPr>
        <p:spPr>
          <a:xfrm>
            <a:off x="342900" y="1262063"/>
            <a:ext cx="6172200" cy="395287"/>
          </a:xfrm>
        </p:spPr>
        <p:txBody>
          <a:bodyPr>
            <a:normAutofit/>
          </a:bodyPr>
          <a:lstStyle>
            <a:lvl1pPr marL="0" indent="0" algn="ctr">
              <a:buNone/>
              <a:defRPr sz="1800" b="1">
                <a:solidFill>
                  <a:schemeClr val="bg1"/>
                </a:solidFill>
              </a:defRPr>
            </a:lvl1pPr>
          </a:lstStyle>
          <a:p>
            <a:pPr lvl="0"/>
            <a:r>
              <a:rPr lang="en-US" dirty="0"/>
              <a:t>CLICK TO EDIT SUBJECT OF EMAIL</a:t>
            </a:r>
          </a:p>
        </p:txBody>
      </p:sp>
    </p:spTree>
    <p:extLst>
      <p:ext uri="{BB962C8B-B14F-4D97-AF65-F5344CB8AC3E}">
        <p14:creationId xmlns:p14="http://schemas.microsoft.com/office/powerpoint/2010/main" val="41964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cticle Page 01">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95981" y="458938"/>
            <a:ext cx="2805113" cy="228668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8" name="Picture Placeholder 17"/>
          <p:cNvSpPr>
            <a:spLocks noGrp="1"/>
          </p:cNvSpPr>
          <p:nvPr>
            <p:ph type="pic" sz="quarter" idx="15"/>
          </p:nvPr>
        </p:nvSpPr>
        <p:spPr>
          <a:xfrm>
            <a:off x="495981" y="3071968"/>
            <a:ext cx="5994400" cy="2286000"/>
          </a:xfrm>
        </p:spPr>
        <p:txBody>
          <a:bodyPr/>
          <a:lstStyle/>
          <a:p>
            <a:endParaRPr lang="en-US" dirty="0"/>
          </a:p>
        </p:txBody>
      </p:sp>
      <p:sp>
        <p:nvSpPr>
          <p:cNvPr id="19" name="Content Placeholder 7"/>
          <p:cNvSpPr>
            <a:spLocks noGrp="1"/>
          </p:cNvSpPr>
          <p:nvPr>
            <p:ph sz="quarter" idx="16"/>
          </p:nvPr>
        </p:nvSpPr>
        <p:spPr>
          <a:xfrm>
            <a:off x="495981" y="5497820"/>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84447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cticle Page 01">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9" name="Content Placeholder 7"/>
          <p:cNvSpPr>
            <a:spLocks noGrp="1"/>
          </p:cNvSpPr>
          <p:nvPr>
            <p:ph sz="quarter" idx="16"/>
          </p:nvPr>
        </p:nvSpPr>
        <p:spPr>
          <a:xfrm>
            <a:off x="495981" y="3006201"/>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9"/>
          <p:cNvSpPr>
            <a:spLocks noGrp="1"/>
          </p:cNvSpPr>
          <p:nvPr>
            <p:ph type="pic" sz="quarter" idx="17"/>
          </p:nvPr>
        </p:nvSpPr>
        <p:spPr>
          <a:xfrm>
            <a:off x="534307" y="458938"/>
            <a:ext cx="2850243" cy="2286680"/>
          </a:xfrm>
        </p:spPr>
        <p:txBody>
          <a:bodyPr/>
          <a:lstStyle/>
          <a:p>
            <a:endParaRPr lang="en-US" dirty="0"/>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0830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60049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
        <p:nvSpPr>
          <p:cNvPr id="5" name="Content Placeholder 4"/>
          <p:cNvSpPr>
            <a:spLocks noGrp="1"/>
          </p:cNvSpPr>
          <p:nvPr>
            <p:ph sz="quarter" idx="13" hasCustomPrompt="1"/>
          </p:nvPr>
        </p:nvSpPr>
        <p:spPr>
          <a:xfrm>
            <a:off x="665163" y="1332332"/>
            <a:ext cx="5610225" cy="419100"/>
          </a:xfrm>
        </p:spPr>
        <p:txBody>
          <a:bodyPr>
            <a:noAutofit/>
          </a:bodyPr>
          <a:lstStyle>
            <a:lvl1pPr marL="0" indent="0" algn="ctr">
              <a:buNone/>
              <a:defRPr sz="1600" b="1">
                <a:solidFill>
                  <a:schemeClr val="accent2"/>
                </a:solidFill>
              </a:defRPr>
            </a:lvl1pPr>
            <a:lvl2pPr marL="410291" indent="0" algn="ctr">
              <a:buNone/>
              <a:defRPr sz="1600" b="1">
                <a:solidFill>
                  <a:schemeClr val="accent2"/>
                </a:solidFill>
              </a:defRPr>
            </a:lvl2pPr>
            <a:lvl3pPr marL="820582" indent="0" algn="ctr">
              <a:buNone/>
              <a:defRPr sz="1600" b="1">
                <a:solidFill>
                  <a:schemeClr val="accent2"/>
                </a:solidFill>
              </a:defRPr>
            </a:lvl3pPr>
            <a:lvl4pPr marL="1230873" indent="0" algn="ctr">
              <a:buNone/>
              <a:defRPr sz="1600" b="1">
                <a:solidFill>
                  <a:schemeClr val="accent2"/>
                </a:solidFill>
              </a:defRPr>
            </a:lvl4pPr>
            <a:lvl5pPr marL="1641165" indent="0" algn="ctr">
              <a:buNone/>
              <a:defRPr sz="1600" b="1">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3287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82058" tIns="41029" rIns="82058" bIns="41029" rtlCol="0" anchor="ctr">
            <a:normAutofit/>
          </a:bodyPr>
          <a:lstStyle/>
          <a:p>
            <a:r>
              <a:rPr lang="en-US" dirty="0"/>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82058" tIns="41029" rIns="82058" bIns="410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4"/>
          </a:xfrm>
          <a:prstGeom prst="rect">
            <a:avLst/>
          </a:prstGeom>
        </p:spPr>
        <p:txBody>
          <a:bodyPr vert="horz" lIns="82058" tIns="41029" rIns="82058" bIns="41029" rtlCol="0" anchor="ctr"/>
          <a:lstStyle>
            <a:lvl1pPr algn="l">
              <a:defRPr sz="1100">
                <a:solidFill>
                  <a:schemeClr val="tx1">
                    <a:tint val="75000"/>
                  </a:schemeClr>
                </a:solidFill>
              </a:defRPr>
            </a:lvl1pPr>
          </a:lstStyle>
          <a:p>
            <a:fld id="{5EF8F550-E2BC-A143-8589-52F039787421}" type="datetime1">
              <a:rPr lang="en-US" smtClean="0"/>
              <a:t>7/19/2023</a:t>
            </a:fld>
            <a:endParaRPr lang="en-US" dirty="0"/>
          </a:p>
        </p:txBody>
      </p:sp>
      <p:sp>
        <p:nvSpPr>
          <p:cNvPr id="5" name="Footer Placeholder 4"/>
          <p:cNvSpPr>
            <a:spLocks noGrp="1"/>
          </p:cNvSpPr>
          <p:nvPr>
            <p:ph type="ftr" sz="quarter" idx="3"/>
          </p:nvPr>
        </p:nvSpPr>
        <p:spPr>
          <a:xfrm>
            <a:off x="2343150" y="8475134"/>
            <a:ext cx="2171700" cy="486834"/>
          </a:xfrm>
          <a:prstGeom prst="rect">
            <a:avLst/>
          </a:prstGeom>
        </p:spPr>
        <p:txBody>
          <a:bodyPr vert="horz" lIns="82058" tIns="41029" rIns="82058" bIns="41029"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4"/>
          </a:xfrm>
          <a:prstGeom prst="rect">
            <a:avLst/>
          </a:prstGeom>
        </p:spPr>
        <p:txBody>
          <a:bodyPr vert="horz" lIns="82058" tIns="41029" rIns="82058" bIns="41029" rtlCol="0" anchor="ctr"/>
          <a:lstStyle>
            <a:lvl1pPr algn="r">
              <a:defRPr sz="1100">
                <a:solidFill>
                  <a:schemeClr val="tx1">
                    <a:tint val="75000"/>
                  </a:schemeClr>
                </a:solidFill>
              </a:defRPr>
            </a:lvl1pPr>
          </a:lstStyle>
          <a:p>
            <a:fld id="{C554EB52-A39F-1E42-ACC2-3A5CA4B651D3}" type="slidenum">
              <a:rPr lang="en-US" smtClean="0"/>
              <a:t>‹#›</a:t>
            </a:fld>
            <a:endParaRPr lang="en-US" dirty="0"/>
          </a:p>
        </p:txBody>
      </p:sp>
    </p:spTree>
    <p:extLst>
      <p:ext uri="{BB962C8B-B14F-4D97-AF65-F5344CB8AC3E}">
        <p14:creationId xmlns:p14="http://schemas.microsoft.com/office/powerpoint/2010/main" val="394175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Lst>
  <p:hf hdr="0" ftr="0"/>
  <p:txStyles>
    <p:titleStyle>
      <a:lvl1pPr algn="ctr" defTabSz="410291" rtl="0" eaLnBrk="1" latinLnBrk="0" hangingPunct="1">
        <a:spcBef>
          <a:spcPct val="0"/>
        </a:spcBef>
        <a:buNone/>
        <a:defRPr sz="3900" kern="1200">
          <a:solidFill>
            <a:schemeClr val="tx1"/>
          </a:solidFill>
          <a:latin typeface="+mj-lt"/>
          <a:ea typeface="+mj-ea"/>
          <a:cs typeface="+mj-cs"/>
        </a:defRPr>
      </a:lvl1pPr>
    </p:titleStyle>
    <p:bodyStyle>
      <a:lvl1pPr marL="307718" indent="-307718" algn="l" defTabSz="410291" rtl="0" eaLnBrk="1" latinLnBrk="0" hangingPunct="1">
        <a:spcBef>
          <a:spcPct val="20000"/>
        </a:spcBef>
        <a:buFont typeface="Arial"/>
        <a:buChar char="•"/>
        <a:defRPr sz="2900" kern="1200">
          <a:solidFill>
            <a:schemeClr val="tx1"/>
          </a:solidFill>
          <a:latin typeface="+mn-lt"/>
          <a:ea typeface="+mn-ea"/>
          <a:cs typeface="+mn-cs"/>
        </a:defRPr>
      </a:lvl1pPr>
      <a:lvl2pPr marL="666723" indent="-256432" algn="l" defTabSz="410291" rtl="0" eaLnBrk="1" latinLnBrk="0" hangingPunct="1">
        <a:spcBef>
          <a:spcPct val="20000"/>
        </a:spcBef>
        <a:buFont typeface="Arial"/>
        <a:buChar char="–"/>
        <a:defRPr sz="2500" kern="1200">
          <a:solidFill>
            <a:schemeClr val="tx1"/>
          </a:solidFill>
          <a:latin typeface="+mn-lt"/>
          <a:ea typeface="+mn-ea"/>
          <a:cs typeface="+mn-cs"/>
        </a:defRPr>
      </a:lvl2pPr>
      <a:lvl3pPr marL="1025728" indent="-205146" algn="l" defTabSz="410291" rtl="0" eaLnBrk="1" latinLnBrk="0" hangingPunct="1">
        <a:spcBef>
          <a:spcPct val="20000"/>
        </a:spcBef>
        <a:buFont typeface="Arial"/>
        <a:buChar char="•"/>
        <a:defRPr sz="2200" kern="1200">
          <a:solidFill>
            <a:schemeClr val="tx1"/>
          </a:solidFill>
          <a:latin typeface="+mn-lt"/>
          <a:ea typeface="+mn-ea"/>
          <a:cs typeface="+mn-cs"/>
        </a:defRPr>
      </a:lvl3pPr>
      <a:lvl4pPr marL="1436019" indent="-205146" algn="l" defTabSz="410291" rtl="0" eaLnBrk="1" latinLnBrk="0" hangingPunct="1">
        <a:spcBef>
          <a:spcPct val="20000"/>
        </a:spcBef>
        <a:buFont typeface="Arial"/>
        <a:buChar char="–"/>
        <a:defRPr sz="1800" kern="1200">
          <a:solidFill>
            <a:schemeClr val="tx1"/>
          </a:solidFill>
          <a:latin typeface="+mn-lt"/>
          <a:ea typeface="+mn-ea"/>
          <a:cs typeface="+mn-cs"/>
        </a:defRPr>
      </a:lvl4pPr>
      <a:lvl5pPr marL="1846311" indent="-205146" algn="l" defTabSz="410291" rtl="0" eaLnBrk="1" latinLnBrk="0" hangingPunct="1">
        <a:spcBef>
          <a:spcPct val="20000"/>
        </a:spcBef>
        <a:buFont typeface="Arial"/>
        <a:buChar char="»"/>
        <a:defRPr sz="1800" kern="1200">
          <a:solidFill>
            <a:schemeClr val="tx1"/>
          </a:solidFill>
          <a:latin typeface="+mn-lt"/>
          <a:ea typeface="+mn-ea"/>
          <a:cs typeface="+mn-cs"/>
        </a:defRPr>
      </a:lvl5pPr>
      <a:lvl6pPr marL="2256602" indent="-205146" algn="l" defTabSz="410291" rtl="0" eaLnBrk="1" latinLnBrk="0" hangingPunct="1">
        <a:spcBef>
          <a:spcPct val="20000"/>
        </a:spcBef>
        <a:buFont typeface="Arial"/>
        <a:buChar char="•"/>
        <a:defRPr sz="1800" kern="1200">
          <a:solidFill>
            <a:schemeClr val="tx1"/>
          </a:solidFill>
          <a:latin typeface="+mn-lt"/>
          <a:ea typeface="+mn-ea"/>
          <a:cs typeface="+mn-cs"/>
        </a:defRPr>
      </a:lvl6pPr>
      <a:lvl7pPr marL="2666893" indent="-205146" algn="l" defTabSz="410291" rtl="0" eaLnBrk="1" latinLnBrk="0" hangingPunct="1">
        <a:spcBef>
          <a:spcPct val="20000"/>
        </a:spcBef>
        <a:buFont typeface="Arial"/>
        <a:buChar char="•"/>
        <a:defRPr sz="1800" kern="1200">
          <a:solidFill>
            <a:schemeClr val="tx1"/>
          </a:solidFill>
          <a:latin typeface="+mn-lt"/>
          <a:ea typeface="+mn-ea"/>
          <a:cs typeface="+mn-cs"/>
        </a:defRPr>
      </a:lvl7pPr>
      <a:lvl8pPr marL="3077185" indent="-205146" algn="l" defTabSz="410291" rtl="0" eaLnBrk="1" latinLnBrk="0" hangingPunct="1">
        <a:spcBef>
          <a:spcPct val="20000"/>
        </a:spcBef>
        <a:buFont typeface="Arial"/>
        <a:buChar char="•"/>
        <a:defRPr sz="1800" kern="1200">
          <a:solidFill>
            <a:schemeClr val="tx1"/>
          </a:solidFill>
          <a:latin typeface="+mn-lt"/>
          <a:ea typeface="+mn-ea"/>
          <a:cs typeface="+mn-cs"/>
        </a:defRPr>
      </a:lvl8pPr>
      <a:lvl9pPr marL="3487476" indent="-205146" algn="l" defTabSz="410291"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jlewin@nybussales.com" TargetMode="External"/><Relationship Id="rId13" Type="http://schemas.openxmlformats.org/officeDocument/2006/relationships/hyperlink" Target="mailto:mmcdonald@newyorkbussales.com" TargetMode="External"/><Relationship Id="rId3" Type="http://schemas.openxmlformats.org/officeDocument/2006/relationships/hyperlink" Target="mailto:jjohnston@newyorkbussales.com" TargetMode="External"/><Relationship Id="rId7" Type="http://schemas.openxmlformats.org/officeDocument/2006/relationships/hyperlink" Target="mailto:breith@newyorkbussales.com" TargetMode="External"/><Relationship Id="rId12" Type="http://schemas.openxmlformats.org/officeDocument/2006/relationships/hyperlink" Target="mailto:bshepard@newyorkbussales.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mailto:blamaitis@newyorkbussales.com" TargetMode="External"/><Relationship Id="rId11" Type="http://schemas.openxmlformats.org/officeDocument/2006/relationships/hyperlink" Target="mailto:breiling@newyorkbussales.com" TargetMode="External"/><Relationship Id="rId5" Type="http://schemas.openxmlformats.org/officeDocument/2006/relationships/hyperlink" Target="mailto:rhemund@newyorkbussales.com" TargetMode="External"/><Relationship Id="rId10" Type="http://schemas.openxmlformats.org/officeDocument/2006/relationships/hyperlink" Target="mailto:dgrant@nybussales.com" TargetMode="External"/><Relationship Id="rId4" Type="http://schemas.openxmlformats.org/officeDocument/2006/relationships/image" Target="../media/image8.png"/><Relationship Id="rId9" Type="http://schemas.openxmlformats.org/officeDocument/2006/relationships/hyperlink" Target="mailto:ptucker@newyorkbussal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fld id="{C554EB52-A39F-1E42-ACC2-3A5CA4B651D3}" type="slidenum">
              <a:rPr lang="en-US" smtClean="0"/>
              <a:t>1</a:t>
            </a:fld>
            <a:endParaRPr lang="en-US" dirty="0"/>
          </a:p>
        </p:txBody>
      </p:sp>
      <p:sp>
        <p:nvSpPr>
          <p:cNvPr id="5" name="Title 4"/>
          <p:cNvSpPr>
            <a:spLocks noGrp="1"/>
          </p:cNvSpPr>
          <p:nvPr>
            <p:ph type="title"/>
          </p:nvPr>
        </p:nvSpPr>
        <p:spPr/>
        <p:txBody>
          <a:bodyPr>
            <a:normAutofit fontScale="90000"/>
          </a:bodyPr>
          <a:lstStyle/>
          <a:p>
            <a:r>
              <a:rPr lang="en-US" dirty="0"/>
              <a:t> Service Update #23-0719</a:t>
            </a:r>
          </a:p>
        </p:txBody>
      </p:sp>
      <p:sp>
        <p:nvSpPr>
          <p:cNvPr id="9" name="Text Placeholder 8"/>
          <p:cNvSpPr>
            <a:spLocks noGrp="1"/>
          </p:cNvSpPr>
          <p:nvPr>
            <p:ph type="body" sz="quarter" idx="16"/>
          </p:nvPr>
        </p:nvSpPr>
        <p:spPr/>
        <p:txBody>
          <a:bodyPr/>
          <a:lstStyle/>
          <a:p>
            <a:r>
              <a:rPr lang="en-US" dirty="0"/>
              <a:t>Side Emergency Door – Luggage Obstruction</a:t>
            </a:r>
          </a:p>
        </p:txBody>
      </p:sp>
      <p:sp>
        <p:nvSpPr>
          <p:cNvPr id="3" name="Content Placeholder 2">
            <a:extLst>
              <a:ext uri="{FF2B5EF4-FFF2-40B4-BE49-F238E27FC236}">
                <a16:creationId xmlns:a16="http://schemas.microsoft.com/office/drawing/2014/main" id="{7481686E-C583-9F0F-7744-50CD5FB34C2E}"/>
              </a:ext>
            </a:extLst>
          </p:cNvPr>
          <p:cNvSpPr>
            <a:spLocks noGrp="1"/>
          </p:cNvSpPr>
          <p:nvPr>
            <p:ph sz="quarter" idx="15"/>
          </p:nvPr>
        </p:nvSpPr>
        <p:spPr>
          <a:xfrm>
            <a:off x="451757" y="4999980"/>
            <a:ext cx="6172200" cy="339725"/>
          </a:xfrm>
        </p:spPr>
        <p:txBody>
          <a:bodyPr/>
          <a:lstStyle/>
          <a:p>
            <a:pPr algn="ctr"/>
            <a:r>
              <a:rPr lang="en-US" dirty="0"/>
              <a:t>Open Luggage Obstructs Operation of Side Emergency Door</a:t>
            </a:r>
          </a:p>
        </p:txBody>
      </p:sp>
      <p:sp>
        <p:nvSpPr>
          <p:cNvPr id="6" name="Content Placeholder 5">
            <a:extLst>
              <a:ext uri="{FF2B5EF4-FFF2-40B4-BE49-F238E27FC236}">
                <a16:creationId xmlns:a16="http://schemas.microsoft.com/office/drawing/2014/main" id="{A918A243-7A2C-9A88-78CF-9F9EC6768760}"/>
              </a:ext>
            </a:extLst>
          </p:cNvPr>
          <p:cNvSpPr>
            <a:spLocks noGrp="1"/>
          </p:cNvSpPr>
          <p:nvPr>
            <p:ph sz="quarter" idx="14"/>
          </p:nvPr>
        </p:nvSpPr>
        <p:spPr>
          <a:xfrm>
            <a:off x="342900" y="5339705"/>
            <a:ext cx="6281057" cy="2268103"/>
          </a:xfrm>
        </p:spPr>
        <p:txBody>
          <a:bodyPr>
            <a:normAutofit lnSpcReduction="10000"/>
          </a:bodyPr>
          <a:lstStyle/>
          <a:p>
            <a:pPr marL="0" indent="0" algn="just">
              <a:buNone/>
            </a:pPr>
            <a:r>
              <a:rPr lang="en-US" dirty="0"/>
              <a:t>We had recognized an issue mainly with some installations of our fiberglass luggage boxes when they were mounted under the side emergency doors. With this configuration, when the luggage box door was open, it obstructed the operation of the side emergency door from opening fully.</a:t>
            </a:r>
          </a:p>
          <a:p>
            <a:pPr marL="0" indent="0" algn="just">
              <a:buNone/>
            </a:pPr>
            <a:r>
              <a:rPr lang="en-US" dirty="0"/>
              <a:t>We started with first a mechanical device (Tech Tip #15-1001) and then a cable (Tech Tip #15-1001REVB) to hold the luggage box doors at 90* and not allow contact with the side emergency door when being opened.</a:t>
            </a:r>
          </a:p>
          <a:p>
            <a:pPr marL="0" indent="0" algn="just">
              <a:buNone/>
            </a:pPr>
            <a:r>
              <a:rPr lang="en-US" dirty="0"/>
              <a:t>In May of 2021 we released an update where we had sourced a strut which could replace the existing strut and it was short enough to hold the door at 90* and therefore required no modifications.</a:t>
            </a:r>
          </a:p>
        </p:txBody>
      </p:sp>
      <p:pic>
        <p:nvPicPr>
          <p:cNvPr id="4" name="Picture 3">
            <a:extLst>
              <a:ext uri="{FF2B5EF4-FFF2-40B4-BE49-F238E27FC236}">
                <a16:creationId xmlns:a16="http://schemas.microsoft.com/office/drawing/2014/main" id="{A9350D74-88C5-1BD0-C998-1C4645AD8EDD}"/>
              </a:ext>
            </a:extLst>
          </p:cNvPr>
          <p:cNvPicPr>
            <a:picLocks noChangeAspect="1"/>
          </p:cNvPicPr>
          <p:nvPr/>
        </p:nvPicPr>
        <p:blipFill>
          <a:blip r:embed="rId2"/>
          <a:stretch>
            <a:fillRect/>
          </a:stretch>
        </p:blipFill>
        <p:spPr>
          <a:xfrm>
            <a:off x="1269749" y="2161376"/>
            <a:ext cx="4536216" cy="2831170"/>
          </a:xfrm>
          <a:prstGeom prst="rect">
            <a:avLst/>
          </a:prstGeom>
        </p:spPr>
      </p:pic>
    </p:spTree>
    <p:extLst>
      <p:ext uri="{BB962C8B-B14F-4D97-AF65-F5344CB8AC3E}">
        <p14:creationId xmlns:p14="http://schemas.microsoft.com/office/powerpoint/2010/main" val="34845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A6C319B-5A7E-6888-B2CD-A285BCC07BA6}"/>
              </a:ext>
            </a:extLst>
          </p:cNvPr>
          <p:cNvSpPr>
            <a:spLocks noGrp="1"/>
          </p:cNvSpPr>
          <p:nvPr>
            <p:ph type="sldNum" sz="quarter" idx="12"/>
          </p:nvPr>
        </p:nvSpPr>
        <p:spPr/>
        <p:txBody>
          <a:bodyPr/>
          <a:lstStyle/>
          <a:p>
            <a:fld id="{C554EB52-A39F-1E42-ACC2-3A5CA4B651D3}" type="slidenum">
              <a:rPr lang="en-US" smtClean="0"/>
              <a:pPr/>
              <a:t>2</a:t>
            </a:fld>
            <a:endParaRPr lang="en-US" dirty="0"/>
          </a:p>
        </p:txBody>
      </p:sp>
      <p:sp>
        <p:nvSpPr>
          <p:cNvPr id="6" name="Content Placeholder 5">
            <a:extLst>
              <a:ext uri="{FF2B5EF4-FFF2-40B4-BE49-F238E27FC236}">
                <a16:creationId xmlns:a16="http://schemas.microsoft.com/office/drawing/2014/main" id="{B726F565-A4D0-E8BA-1BE5-633C3028A7B3}"/>
              </a:ext>
            </a:extLst>
          </p:cNvPr>
          <p:cNvSpPr>
            <a:spLocks noGrp="1"/>
          </p:cNvSpPr>
          <p:nvPr>
            <p:ph sz="quarter" idx="16"/>
          </p:nvPr>
        </p:nvSpPr>
        <p:spPr>
          <a:xfrm>
            <a:off x="419440" y="278146"/>
            <a:ext cx="6019119" cy="3183911"/>
          </a:xfrm>
        </p:spPr>
        <p:txBody>
          <a:bodyPr>
            <a:normAutofit/>
          </a:bodyPr>
          <a:lstStyle/>
          <a:p>
            <a:pPr marL="0" indent="0" algn="just">
              <a:buNone/>
            </a:pPr>
            <a:r>
              <a:rPr lang="en-US" sz="1300" dirty="0"/>
              <a:t>Recently we have seen an increase in factory mounted steel luggage and again with these mounted under the side emergency door we have seen the side emergency door obstructed and not fully open.</a:t>
            </a:r>
          </a:p>
          <a:p>
            <a:pPr marL="0" indent="0" algn="just">
              <a:buNone/>
            </a:pPr>
            <a:r>
              <a:rPr lang="en-US" sz="1300" dirty="0"/>
              <a:t>Blue Bird addresses this issue by using a decal as shown in Figure #1 stating that the luggage should not be opened if passengers are present on the bus.</a:t>
            </a:r>
          </a:p>
          <a:p>
            <a:pPr marL="0" indent="0" algn="just">
              <a:buNone/>
            </a:pPr>
            <a:r>
              <a:rPr lang="en-US" sz="1300" dirty="0"/>
              <a:t>New York Bus Sales realizes this is one way to address, but has strived to resolve the issue from occurring. We had tried using the strut which was used on the fiberglass luggage (#4683) but found it was too long and still allowed the door to open past 90*. </a:t>
            </a:r>
          </a:p>
          <a:p>
            <a:pPr marL="0" indent="0" algn="just">
              <a:buNone/>
            </a:pPr>
            <a:r>
              <a:rPr lang="en-US" sz="1300" dirty="0"/>
              <a:t>We have spec’d a shorter version which does work and keeps the steel luggage door from opening too far (#4041) as seen in Figure #2. Both are available through our Parts Department.</a:t>
            </a:r>
          </a:p>
        </p:txBody>
      </p:sp>
      <p:pic>
        <p:nvPicPr>
          <p:cNvPr id="7" name="Picture 6">
            <a:extLst>
              <a:ext uri="{FF2B5EF4-FFF2-40B4-BE49-F238E27FC236}">
                <a16:creationId xmlns:a16="http://schemas.microsoft.com/office/drawing/2014/main" id="{FA42E1CC-FA2E-7EF2-63A3-30AEF9E39A0C}"/>
              </a:ext>
            </a:extLst>
          </p:cNvPr>
          <p:cNvPicPr>
            <a:picLocks noChangeAspect="1"/>
          </p:cNvPicPr>
          <p:nvPr/>
        </p:nvPicPr>
        <p:blipFill>
          <a:blip r:embed="rId2"/>
          <a:stretch>
            <a:fillRect/>
          </a:stretch>
        </p:blipFill>
        <p:spPr>
          <a:xfrm>
            <a:off x="1378266" y="2853323"/>
            <a:ext cx="4101464" cy="2042079"/>
          </a:xfrm>
          <a:prstGeom prst="rect">
            <a:avLst/>
          </a:prstGeom>
        </p:spPr>
      </p:pic>
      <p:sp>
        <p:nvSpPr>
          <p:cNvPr id="8" name="TextBox 7">
            <a:extLst>
              <a:ext uri="{FF2B5EF4-FFF2-40B4-BE49-F238E27FC236}">
                <a16:creationId xmlns:a16="http://schemas.microsoft.com/office/drawing/2014/main" id="{5C87803A-2160-41B3-7D22-A487B98245C7}"/>
              </a:ext>
            </a:extLst>
          </p:cNvPr>
          <p:cNvSpPr txBox="1"/>
          <p:nvPr/>
        </p:nvSpPr>
        <p:spPr>
          <a:xfrm>
            <a:off x="2903854" y="4895402"/>
            <a:ext cx="1050288" cy="338554"/>
          </a:xfrm>
          <a:prstGeom prst="rect">
            <a:avLst/>
          </a:prstGeom>
          <a:noFill/>
        </p:spPr>
        <p:txBody>
          <a:bodyPr wrap="none" rtlCol="0">
            <a:spAutoFit/>
          </a:bodyPr>
          <a:lstStyle/>
          <a:p>
            <a:r>
              <a:rPr lang="en-US" dirty="0"/>
              <a:t>Figure #1</a:t>
            </a:r>
          </a:p>
        </p:txBody>
      </p:sp>
      <p:pic>
        <p:nvPicPr>
          <p:cNvPr id="9" name="Picture 8">
            <a:extLst>
              <a:ext uri="{FF2B5EF4-FFF2-40B4-BE49-F238E27FC236}">
                <a16:creationId xmlns:a16="http://schemas.microsoft.com/office/drawing/2014/main" id="{5E1F8E95-D030-CCED-2131-11C4002A0A79}"/>
              </a:ext>
            </a:extLst>
          </p:cNvPr>
          <p:cNvPicPr>
            <a:picLocks noChangeAspect="1"/>
          </p:cNvPicPr>
          <p:nvPr/>
        </p:nvPicPr>
        <p:blipFill>
          <a:blip r:embed="rId3"/>
          <a:stretch>
            <a:fillRect/>
          </a:stretch>
        </p:blipFill>
        <p:spPr>
          <a:xfrm>
            <a:off x="609874" y="5233956"/>
            <a:ext cx="5638249" cy="1314322"/>
          </a:xfrm>
          <a:prstGeom prst="rect">
            <a:avLst/>
          </a:prstGeom>
        </p:spPr>
      </p:pic>
      <p:sp>
        <p:nvSpPr>
          <p:cNvPr id="10" name="TextBox 9">
            <a:extLst>
              <a:ext uri="{FF2B5EF4-FFF2-40B4-BE49-F238E27FC236}">
                <a16:creationId xmlns:a16="http://schemas.microsoft.com/office/drawing/2014/main" id="{48D16172-EBF1-B2FA-458C-3AD57C866FD9}"/>
              </a:ext>
            </a:extLst>
          </p:cNvPr>
          <p:cNvSpPr txBox="1"/>
          <p:nvPr/>
        </p:nvSpPr>
        <p:spPr>
          <a:xfrm>
            <a:off x="2903854" y="6498024"/>
            <a:ext cx="1050288" cy="338554"/>
          </a:xfrm>
          <a:prstGeom prst="rect">
            <a:avLst/>
          </a:prstGeom>
          <a:noFill/>
        </p:spPr>
        <p:txBody>
          <a:bodyPr wrap="none" rtlCol="0">
            <a:spAutoFit/>
          </a:bodyPr>
          <a:lstStyle/>
          <a:p>
            <a:r>
              <a:rPr lang="en-US" dirty="0"/>
              <a:t>Figure #2</a:t>
            </a:r>
          </a:p>
        </p:txBody>
      </p:sp>
      <p:sp>
        <p:nvSpPr>
          <p:cNvPr id="11" name="TextBox 10">
            <a:extLst>
              <a:ext uri="{FF2B5EF4-FFF2-40B4-BE49-F238E27FC236}">
                <a16:creationId xmlns:a16="http://schemas.microsoft.com/office/drawing/2014/main" id="{541DC261-3CB3-8ABC-F314-9228824CE4D8}"/>
              </a:ext>
            </a:extLst>
          </p:cNvPr>
          <p:cNvSpPr txBox="1"/>
          <p:nvPr/>
        </p:nvSpPr>
        <p:spPr>
          <a:xfrm>
            <a:off x="329184" y="6886832"/>
            <a:ext cx="6308175" cy="830997"/>
          </a:xfrm>
          <a:prstGeom prst="rect">
            <a:avLst/>
          </a:prstGeom>
          <a:noFill/>
        </p:spPr>
        <p:txBody>
          <a:bodyPr wrap="square" rtlCol="0">
            <a:spAutoFit/>
          </a:bodyPr>
          <a:lstStyle/>
          <a:p>
            <a:r>
              <a:rPr lang="en-US" b="1" dirty="0">
                <a:solidFill>
                  <a:schemeClr val="accent2">
                    <a:lumMod val="75000"/>
                  </a:schemeClr>
                </a:solidFill>
              </a:rPr>
              <a:t>#4683 – Used on Fiberglass Luggage			List Price $24.13</a:t>
            </a:r>
          </a:p>
          <a:p>
            <a:r>
              <a:rPr lang="en-US" b="1" dirty="0">
                <a:solidFill>
                  <a:schemeClr val="accent2">
                    <a:lumMod val="75000"/>
                  </a:schemeClr>
                </a:solidFill>
              </a:rPr>
              <a:t>#4041 – Used on Steel Luggage				List Price $15.64</a:t>
            </a:r>
            <a:r>
              <a:rPr lang="en-US" dirty="0"/>
              <a:t>		</a:t>
            </a:r>
          </a:p>
        </p:txBody>
      </p:sp>
    </p:spTree>
    <p:extLst>
      <p:ext uri="{BB962C8B-B14F-4D97-AF65-F5344CB8AC3E}">
        <p14:creationId xmlns:p14="http://schemas.microsoft.com/office/powerpoint/2010/main" val="3778879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554EB52-A39F-1E42-ACC2-3A5CA4B651D3}" type="slidenum">
              <a:rPr lang="en-US" smtClean="0"/>
              <a:pPr/>
              <a:t>3</a:t>
            </a:fld>
            <a:endParaRPr lang="en-US" dirty="0"/>
          </a:p>
        </p:txBody>
      </p:sp>
      <p:sp>
        <p:nvSpPr>
          <p:cNvPr id="8" name="TextBox 7">
            <a:extLst>
              <a:ext uri="{FF2B5EF4-FFF2-40B4-BE49-F238E27FC236}">
                <a16:creationId xmlns:a16="http://schemas.microsoft.com/office/drawing/2014/main" id="{F6463A24-4FFB-4631-AF44-F2F5965455BB}"/>
              </a:ext>
            </a:extLst>
          </p:cNvPr>
          <p:cNvSpPr txBox="1"/>
          <p:nvPr/>
        </p:nvSpPr>
        <p:spPr>
          <a:xfrm>
            <a:off x="4658496" y="8303741"/>
            <a:ext cx="1782629" cy="584775"/>
          </a:xfrm>
          <a:prstGeom prst="rect">
            <a:avLst/>
          </a:prstGeom>
          <a:noFill/>
        </p:spPr>
        <p:txBody>
          <a:bodyPr wrap="square" rtlCol="0">
            <a:spAutoFit/>
          </a:bodyPr>
          <a:lstStyle/>
          <a:p>
            <a:r>
              <a:rPr lang="en-US" sz="800" b="1" dirty="0">
                <a:solidFill>
                  <a:srgbClr val="0B3588"/>
                </a:solidFill>
              </a:rPr>
              <a:t>Comments or Concerns:</a:t>
            </a:r>
          </a:p>
          <a:p>
            <a:r>
              <a:rPr lang="en-US" sz="800" dirty="0">
                <a:solidFill>
                  <a:srgbClr val="0B3588"/>
                </a:solidFill>
              </a:rPr>
              <a:t>John Johnston</a:t>
            </a:r>
          </a:p>
          <a:p>
            <a:r>
              <a:rPr lang="en-US" sz="800" dirty="0">
                <a:solidFill>
                  <a:srgbClr val="0B3588"/>
                </a:solidFill>
                <a:hlinkClick r:id="rId3">
                  <a:extLst>
                    <a:ext uri="{A12FA001-AC4F-418D-AE19-62706E023703}">
                      <ahyp:hlinkClr xmlns:ahyp="http://schemas.microsoft.com/office/drawing/2018/hyperlinkcolor" val="tx"/>
                    </a:ext>
                  </a:extLst>
                </a:hlinkClick>
              </a:rPr>
              <a:t>jjohnston@newyorkbussales.com</a:t>
            </a:r>
            <a:endParaRPr lang="en-US" sz="800" dirty="0">
              <a:solidFill>
                <a:srgbClr val="0B3588"/>
              </a:solidFill>
            </a:endParaRPr>
          </a:p>
          <a:p>
            <a:r>
              <a:rPr lang="en-US" sz="800" dirty="0">
                <a:solidFill>
                  <a:srgbClr val="0B3588"/>
                </a:solidFill>
              </a:rPr>
              <a:t>Cell 315-263-0766</a:t>
            </a:r>
          </a:p>
        </p:txBody>
      </p:sp>
      <p:pic>
        <p:nvPicPr>
          <p:cNvPr id="10" name="Picture 9">
            <a:extLst>
              <a:ext uri="{FF2B5EF4-FFF2-40B4-BE49-F238E27FC236}">
                <a16:creationId xmlns:a16="http://schemas.microsoft.com/office/drawing/2014/main" id="{636C533C-D4CB-C767-EC6B-902C3CFD4835}"/>
              </a:ext>
            </a:extLst>
          </p:cNvPr>
          <p:cNvPicPr>
            <a:picLocks noChangeAspect="1"/>
          </p:cNvPicPr>
          <p:nvPr/>
        </p:nvPicPr>
        <p:blipFill>
          <a:blip r:embed="rId4"/>
          <a:stretch>
            <a:fillRect/>
          </a:stretch>
        </p:blipFill>
        <p:spPr>
          <a:xfrm>
            <a:off x="356790" y="278147"/>
            <a:ext cx="6084335" cy="7212193"/>
          </a:xfrm>
          <a:prstGeom prst="rect">
            <a:avLst/>
          </a:prstGeom>
        </p:spPr>
      </p:pic>
      <p:sp>
        <p:nvSpPr>
          <p:cNvPr id="11" name="TextBox 10">
            <a:extLst>
              <a:ext uri="{FF2B5EF4-FFF2-40B4-BE49-F238E27FC236}">
                <a16:creationId xmlns:a16="http://schemas.microsoft.com/office/drawing/2014/main" id="{C90D6FFF-F73C-B56F-3D4B-E0D71BB16DA3}"/>
              </a:ext>
            </a:extLst>
          </p:cNvPr>
          <p:cNvSpPr txBox="1"/>
          <p:nvPr/>
        </p:nvSpPr>
        <p:spPr>
          <a:xfrm>
            <a:off x="1803682" y="984921"/>
            <a:ext cx="3191297" cy="5909310"/>
          </a:xfrm>
          <a:prstGeom prst="rect">
            <a:avLst/>
          </a:prstGeom>
          <a:noFill/>
        </p:spPr>
        <p:txBody>
          <a:bodyPr wrap="square" rtlCol="0">
            <a:spAutoFit/>
          </a:bodyPr>
          <a:lstStyle/>
          <a:p>
            <a:pPr algn="ctr"/>
            <a:endParaRPr lang="en-US" sz="1400" b="1" dirty="0">
              <a:solidFill>
                <a:srgbClr val="0B3588"/>
              </a:solidFill>
            </a:endParaRPr>
          </a:p>
          <a:p>
            <a:pPr algn="ctr"/>
            <a:r>
              <a:rPr lang="en-US" sz="1400" b="1" dirty="0">
                <a:solidFill>
                  <a:srgbClr val="0B3588"/>
                </a:solidFill>
              </a:rPr>
              <a:t>Director of Service </a:t>
            </a:r>
          </a:p>
          <a:p>
            <a:pPr algn="ctr"/>
            <a:r>
              <a:rPr lang="en-US" sz="1400" b="1" dirty="0">
                <a:solidFill>
                  <a:srgbClr val="0B3588"/>
                </a:solidFill>
              </a:rPr>
              <a:t>Ryan Hemund </a:t>
            </a:r>
            <a:r>
              <a:rPr lang="en-US" sz="1400" dirty="0">
                <a:solidFill>
                  <a:srgbClr val="0B3588"/>
                </a:solidFill>
              </a:rPr>
              <a:t> </a:t>
            </a:r>
          </a:p>
          <a:p>
            <a:pPr algn="ctr"/>
            <a:r>
              <a:rPr lang="en-US" sz="1400" dirty="0">
                <a:solidFill>
                  <a:srgbClr val="0B3588"/>
                </a:solidFill>
                <a:hlinkClick r:id="rId5">
                  <a:extLst>
                    <a:ext uri="{A12FA001-AC4F-418D-AE19-62706E023703}">
                      <ahyp:hlinkClr xmlns:ahyp="http://schemas.microsoft.com/office/drawing/2018/hyperlinkcolor" val="tx"/>
                    </a:ext>
                  </a:extLst>
                </a:hlinkClick>
              </a:rPr>
              <a:t>rhemund@newyorkbussales.com</a:t>
            </a:r>
            <a:r>
              <a:rPr lang="en-US" sz="1400" dirty="0">
                <a:solidFill>
                  <a:srgbClr val="0B3588"/>
                </a:solidFill>
              </a:rPr>
              <a:t>	</a:t>
            </a:r>
          </a:p>
          <a:p>
            <a:pPr algn="ctr"/>
            <a:endParaRPr lang="en-US" sz="900"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Brian Lamaitis	</a:t>
            </a:r>
          </a:p>
          <a:p>
            <a:pPr algn="ctr"/>
            <a:r>
              <a:rPr lang="fi-FI" sz="1400" dirty="0">
                <a:solidFill>
                  <a:srgbClr val="0B3588"/>
                </a:solidFill>
                <a:hlinkClick r:id="rId6">
                  <a:extLst>
                    <a:ext uri="{A12FA001-AC4F-418D-AE19-62706E023703}">
                      <ahyp:hlinkClr xmlns:ahyp="http://schemas.microsoft.com/office/drawing/2018/hyperlinkcolor" val="tx"/>
                    </a:ext>
                  </a:extLst>
                </a:hlinkClick>
              </a:rPr>
              <a:t>blamaitis@newyorkbussales.com</a:t>
            </a:r>
            <a:r>
              <a:rPr lang="fi-FI" sz="1400" dirty="0">
                <a:solidFill>
                  <a:srgbClr val="0B3588"/>
                </a:solidFill>
              </a:rPr>
              <a:t> </a:t>
            </a:r>
          </a:p>
          <a:p>
            <a:pPr algn="ctr"/>
            <a:endParaRPr lang="fi-FI" sz="800" dirty="0">
              <a:solidFill>
                <a:srgbClr val="0B3588"/>
              </a:solidFill>
            </a:endParaRPr>
          </a:p>
          <a:p>
            <a:pPr algn="ctr"/>
            <a:r>
              <a:rPr lang="fi-FI" sz="1400" dirty="0">
                <a:solidFill>
                  <a:srgbClr val="0B3588"/>
                </a:solidFill>
              </a:rPr>
              <a:t>Bob Reith</a:t>
            </a:r>
          </a:p>
          <a:p>
            <a:pPr algn="ctr"/>
            <a:r>
              <a:rPr lang="fi-FI" sz="1400" dirty="0">
                <a:solidFill>
                  <a:srgbClr val="0B3588"/>
                </a:solidFill>
                <a:hlinkClick r:id="rId7">
                  <a:extLst>
                    <a:ext uri="{A12FA001-AC4F-418D-AE19-62706E023703}">
                      <ahyp:hlinkClr xmlns:ahyp="http://schemas.microsoft.com/office/drawing/2018/hyperlinkcolor" val="tx"/>
                    </a:ext>
                  </a:extLst>
                </a:hlinkClick>
              </a:rPr>
              <a:t>breith@newyorkbussales.com</a:t>
            </a:r>
            <a:endParaRPr lang="fi-FI" sz="1400" dirty="0">
              <a:solidFill>
                <a:srgbClr val="0B3588"/>
              </a:solidFill>
            </a:endParaRPr>
          </a:p>
          <a:p>
            <a:pPr algn="ctr"/>
            <a:endParaRPr lang="fi-FI" sz="800" dirty="0">
              <a:solidFill>
                <a:srgbClr val="0B3588"/>
              </a:solidFill>
              <a:hlinkClick r:id="rId8"/>
            </a:endParaRPr>
          </a:p>
          <a:p>
            <a:pPr algn="ctr"/>
            <a:r>
              <a:rPr lang="fi-FI" sz="1400" dirty="0">
                <a:solidFill>
                  <a:srgbClr val="0B3588"/>
                </a:solidFill>
              </a:rPr>
              <a:t>Phil Tucker</a:t>
            </a:r>
          </a:p>
          <a:p>
            <a:pPr algn="ctr"/>
            <a:r>
              <a:rPr lang="fi-FI" sz="1400" dirty="0">
                <a:solidFill>
                  <a:srgbClr val="0B3588"/>
                </a:solidFill>
                <a:hlinkClick r:id="rId9">
                  <a:extLst>
                    <a:ext uri="{A12FA001-AC4F-418D-AE19-62706E023703}">
                      <ahyp:hlinkClr xmlns:ahyp="http://schemas.microsoft.com/office/drawing/2018/hyperlinkcolor" val="tx"/>
                    </a:ext>
                  </a:extLst>
                </a:hlinkClick>
              </a:rPr>
              <a:t>ptucker@newyorkbussales.com</a:t>
            </a:r>
            <a:r>
              <a:rPr lang="fi-FI" sz="1400" dirty="0">
                <a:solidFill>
                  <a:srgbClr val="0B3588"/>
                </a:solidFill>
              </a:rPr>
              <a:t> 	</a:t>
            </a:r>
            <a:endParaRPr lang="fi-FI" sz="1400" dirty="0">
              <a:solidFill>
                <a:srgbClr val="0B3588"/>
              </a:solidFill>
              <a:hlinkClick r:id="rId10"/>
            </a:endParaRPr>
          </a:p>
          <a:p>
            <a:pPr algn="ctr"/>
            <a:r>
              <a:rPr lang="fi-FI" sz="1400" dirty="0">
                <a:solidFill>
                  <a:srgbClr val="0B3588"/>
                </a:solidFill>
              </a:rPr>
              <a:t> 	</a:t>
            </a:r>
            <a:endParaRPr lang="fi-FI" sz="1400" b="1" dirty="0">
              <a:solidFill>
                <a:srgbClr val="0B3588"/>
              </a:solidFill>
            </a:endParaRPr>
          </a:p>
          <a:p>
            <a:pPr algn="ctr"/>
            <a:r>
              <a:rPr lang="fi-FI" sz="1400" b="1" dirty="0">
                <a:solidFill>
                  <a:srgbClr val="0B3588"/>
                </a:solidFill>
              </a:rPr>
              <a:t>Albany: 866-867-1100</a:t>
            </a:r>
          </a:p>
          <a:p>
            <a:pPr algn="ctr"/>
            <a:endParaRPr lang="fi-FI" sz="800" dirty="0">
              <a:solidFill>
                <a:srgbClr val="0B3588"/>
              </a:solidFill>
            </a:endParaRPr>
          </a:p>
          <a:p>
            <a:pPr algn="ctr"/>
            <a:r>
              <a:rPr lang="fi-FI" sz="1400" dirty="0">
                <a:solidFill>
                  <a:srgbClr val="0B3588"/>
                </a:solidFill>
              </a:rPr>
              <a:t>Ben Reiling</a:t>
            </a:r>
          </a:p>
          <a:p>
            <a:pPr algn="ctr"/>
            <a:r>
              <a:rPr lang="fi-FI" sz="1400" dirty="0">
                <a:solidFill>
                  <a:srgbClr val="0B3588"/>
                </a:solidFill>
                <a:hlinkClick r:id="rId11">
                  <a:extLst>
                    <a:ext uri="{A12FA001-AC4F-418D-AE19-62706E023703}">
                      <ahyp:hlinkClr xmlns:ahyp="http://schemas.microsoft.com/office/drawing/2018/hyperlinkcolor" val="tx"/>
                    </a:ext>
                  </a:extLst>
                </a:hlinkClick>
              </a:rPr>
              <a:t>breiling@newyorkbussales.com</a:t>
            </a:r>
            <a:endParaRPr lang="fi-FI" sz="1400" dirty="0">
              <a:solidFill>
                <a:srgbClr val="0B3588"/>
              </a:solidFill>
            </a:endParaRPr>
          </a:p>
          <a:p>
            <a:pPr algn="ctr"/>
            <a:r>
              <a:rPr lang="fi-FI" sz="1400" dirty="0">
                <a:solidFill>
                  <a:srgbClr val="0B3588"/>
                </a:solidFill>
              </a:rPr>
              <a:t> </a:t>
            </a:r>
          </a:p>
          <a:p>
            <a:pPr algn="ctr"/>
            <a:r>
              <a:rPr lang="sv-SE" sz="1400" b="1" dirty="0">
                <a:solidFill>
                  <a:srgbClr val="0B3588"/>
                </a:solidFill>
              </a:rPr>
              <a:t>Batavia: 800-463-3232</a:t>
            </a:r>
          </a:p>
          <a:p>
            <a:pPr algn="ctr"/>
            <a:endParaRPr lang="sv-SE" sz="800" dirty="0">
              <a:solidFill>
                <a:srgbClr val="0B3588"/>
              </a:solidFill>
            </a:endParaRPr>
          </a:p>
          <a:p>
            <a:pPr algn="ctr"/>
            <a:r>
              <a:rPr lang="sv-SE" sz="1400" dirty="0">
                <a:solidFill>
                  <a:srgbClr val="0B3588"/>
                </a:solidFill>
              </a:rPr>
              <a:t>Brandon Shepard</a:t>
            </a:r>
          </a:p>
          <a:p>
            <a:pPr algn="ctr"/>
            <a:r>
              <a:rPr lang="sv-SE" sz="1400" dirty="0">
                <a:solidFill>
                  <a:srgbClr val="0B3588"/>
                </a:solidFill>
                <a:hlinkClick r:id="rId12">
                  <a:extLst>
                    <a:ext uri="{A12FA001-AC4F-418D-AE19-62706E023703}">
                      <ahyp:hlinkClr xmlns:ahyp="http://schemas.microsoft.com/office/drawing/2018/hyperlinkcolor" val="tx"/>
                    </a:ext>
                  </a:extLst>
                </a:hlinkClick>
              </a:rPr>
              <a:t>bshepard@newyorkbussales.com</a:t>
            </a:r>
            <a:endParaRPr lang="sv-SE" sz="1400" dirty="0">
              <a:solidFill>
                <a:srgbClr val="0B3588"/>
              </a:solidFill>
            </a:endParaRPr>
          </a:p>
          <a:p>
            <a:pPr algn="ctr"/>
            <a:endParaRPr lang="sv-SE" sz="1400" dirty="0">
              <a:solidFill>
                <a:srgbClr val="0B3588"/>
              </a:solidFill>
            </a:endParaRPr>
          </a:p>
          <a:p>
            <a:pPr algn="ctr"/>
            <a:r>
              <a:rPr lang="sv-SE" sz="1400" b="1" dirty="0">
                <a:solidFill>
                  <a:srgbClr val="0B3588"/>
                </a:solidFill>
              </a:rPr>
              <a:t>Middletown: 845-609-7070</a:t>
            </a:r>
          </a:p>
          <a:p>
            <a:pPr algn="ctr"/>
            <a:endParaRPr lang="sv-SE" sz="800" b="1" dirty="0">
              <a:solidFill>
                <a:srgbClr val="0B3588"/>
              </a:solidFill>
            </a:endParaRPr>
          </a:p>
          <a:p>
            <a:pPr algn="ctr"/>
            <a:r>
              <a:rPr lang="sv-SE" sz="1400" dirty="0">
                <a:solidFill>
                  <a:srgbClr val="0B3588"/>
                </a:solidFill>
              </a:rPr>
              <a:t>Moncia Mc Donald</a:t>
            </a:r>
          </a:p>
          <a:p>
            <a:pPr algn="ctr"/>
            <a:r>
              <a:rPr lang="sv-SE" sz="1300" dirty="0">
                <a:solidFill>
                  <a:srgbClr val="0B3588"/>
                </a:solidFill>
                <a:hlinkClick r:id="rId13">
                  <a:extLst>
                    <a:ext uri="{A12FA001-AC4F-418D-AE19-62706E023703}">
                      <ahyp:hlinkClr xmlns:ahyp="http://schemas.microsoft.com/office/drawing/2018/hyperlinkcolor" val="tx"/>
                    </a:ext>
                  </a:extLst>
                </a:hlinkClick>
              </a:rPr>
              <a:t>mmcdonald@newyorkbussales.com</a:t>
            </a:r>
            <a:r>
              <a:rPr lang="sv-SE" sz="1300" dirty="0">
                <a:solidFill>
                  <a:srgbClr val="0B3588"/>
                </a:solidFill>
              </a:rPr>
              <a:t> </a:t>
            </a:r>
          </a:p>
        </p:txBody>
      </p:sp>
      <p:sp>
        <p:nvSpPr>
          <p:cNvPr id="12" name="Content Placeholder 3">
            <a:extLst>
              <a:ext uri="{FF2B5EF4-FFF2-40B4-BE49-F238E27FC236}">
                <a16:creationId xmlns:a16="http://schemas.microsoft.com/office/drawing/2014/main" id="{EE01DABF-1E36-78D2-6640-39EB2187AD06}"/>
              </a:ext>
            </a:extLst>
          </p:cNvPr>
          <p:cNvSpPr>
            <a:spLocks noGrp="1"/>
          </p:cNvSpPr>
          <p:nvPr>
            <p:ph sz="quarter" idx="13"/>
          </p:nvPr>
        </p:nvSpPr>
        <p:spPr>
          <a:xfrm>
            <a:off x="357539" y="308242"/>
            <a:ext cx="6083585" cy="641143"/>
          </a:xfrm>
        </p:spPr>
        <p:txBody>
          <a:bodyPr>
            <a:normAutofit/>
          </a:bodyPr>
          <a:lstStyle/>
          <a:p>
            <a:r>
              <a:rPr lang="en-US" sz="1800" dirty="0"/>
              <a:t>CONTACT ANY OF OUR SERVICE LOCATIONS WITH QUESTIONS</a:t>
            </a:r>
          </a:p>
          <a:p>
            <a:endParaRPr lang="en-US" dirty="0"/>
          </a:p>
        </p:txBody>
      </p:sp>
    </p:spTree>
    <p:extLst>
      <p:ext uri="{BB962C8B-B14F-4D97-AF65-F5344CB8AC3E}">
        <p14:creationId xmlns:p14="http://schemas.microsoft.com/office/powerpoint/2010/main" val="3435656972"/>
      </p:ext>
    </p:extLst>
  </p:cSld>
  <p:clrMapOvr>
    <a:masterClrMapping/>
  </p:clrMapOvr>
</p:sld>
</file>

<file path=ppt/theme/theme1.xml><?xml version="1.0" encoding="utf-8"?>
<a:theme xmlns:a="http://schemas.openxmlformats.org/drawingml/2006/main" name="Office Theme">
  <a:themeElements>
    <a:clrScheme name="New York Bus Sales 01">
      <a:dk1>
        <a:sysClr val="windowText" lastClr="000000"/>
      </a:dk1>
      <a:lt1>
        <a:sysClr val="window" lastClr="FFFFFF"/>
      </a:lt1>
      <a:dk2>
        <a:srgbClr val="80807D"/>
      </a:dk2>
      <a:lt2>
        <a:srgbClr val="EEECE1"/>
      </a:lt2>
      <a:accent1>
        <a:srgbClr val="0048BD"/>
      </a:accent1>
      <a:accent2>
        <a:srgbClr val="0B3588"/>
      </a:accent2>
      <a:accent3>
        <a:srgbClr val="FFCD34"/>
      </a:accent3>
      <a:accent4>
        <a:srgbClr val="FF9900"/>
      </a:accent4>
      <a:accent5>
        <a:srgbClr val="B03330"/>
      </a:accent5>
      <a:accent6>
        <a:srgbClr val="82C359"/>
      </a:accent6>
      <a:hlink>
        <a:srgbClr val="3399FF"/>
      </a:hlink>
      <a:folHlink>
        <a:srgbClr val="0B358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55F8D7A656304F8D7C261D54F5FAF5" ma:contentTypeVersion="18" ma:contentTypeDescription="Create a new document." ma:contentTypeScope="" ma:versionID="fa98f9db843fbd0382f7936248e956c2">
  <xsd:schema xmlns:xsd="http://www.w3.org/2001/XMLSchema" xmlns:xs="http://www.w3.org/2001/XMLSchema" xmlns:p="http://schemas.microsoft.com/office/2006/metadata/properties" xmlns:ns2="6ee98f41-a178-4933-bc91-9575cba1a2c1" targetNamespace="http://schemas.microsoft.com/office/2006/metadata/properties" ma:root="true" ma:fieldsID="788bfafc40703ea5467cc1e9ae335306" ns2:_="">
    <xsd:import namespace="6ee98f41-a178-4933-bc91-9575cba1a2c1"/>
    <xsd:element name="properties">
      <xsd:complexType>
        <xsd:sequence>
          <xsd:element name="documentManagement">
            <xsd:complexType>
              <xsd:all>
                <xsd:element ref="ns2:MigrationWizId" minOccurs="0"/>
                <xsd:element ref="ns2:MigrationWizIdPermissions" minOccurs="0"/>
                <xsd:element ref="ns2:MigrationWizIdVersion" minOccurs="0"/>
                <xsd:element ref="ns2:lcf76f155ced4ddcb4097134ff3c332f0" minOccurs="0"/>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igrationWizIdPermissionLevels" minOccurs="0"/>
                <xsd:element ref="ns2:MigrationWizIdDocumentLibraryPermissions" minOccurs="0"/>
                <xsd:element ref="ns2:MigrationWizIdSecurityGroup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98f41-a178-4933-bc91-9575cba1a2c1"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lcf76f155ced4ddcb4097134ff3c332f0" ma:index="11" nillable="true" ma:displayName="Image Tags_0" ma:hidden="true" ma:internalName="lcf76f155ced4ddcb4097134ff3c332f0" ma:readOnly="false">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e33658f-19da-4b7d-b662-bcdc89fc9cb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igrationWizIdPermissionLevels" ma:index="21" nillable="true" ma:displayName="MigrationWizIdPermissionLevels" ma:internalName="MigrationWizIdPermissionLevels">
      <xsd:simpleType>
        <xsd:restriction base="dms:Text"/>
      </xsd:simpleType>
    </xsd:element>
    <xsd:element name="MigrationWizIdDocumentLibraryPermissions" ma:index="22" nillable="true" ma:displayName="MigrationWizIdDocumentLibraryPermissions" ma:internalName="MigrationWizIdDocumentLibraryPermissions">
      <xsd:simpleType>
        <xsd:restriction base="dms:Text"/>
      </xsd:simpleType>
    </xsd:element>
    <xsd:element name="MigrationWizIdSecurityGroups" ma:index="23" nillable="true" ma:displayName="MigrationWizIdSecurityGroups" ma:internalName="MigrationWizIdSecurityGroups">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0 xmlns="6ee98f41-a178-4933-bc91-9575cba1a2c1" xsi:nil="true"/>
    <MigrationWizId xmlns="6ee98f41-a178-4933-bc91-9575cba1a2c1" xsi:nil="true"/>
    <lcf76f155ced4ddcb4097134ff3c332f xmlns="6ee98f41-a178-4933-bc91-9575cba1a2c1">
      <Terms xmlns="http://schemas.microsoft.com/office/infopath/2007/PartnerControls"/>
    </lcf76f155ced4ddcb4097134ff3c332f>
    <MigrationWizIdDocumentLibraryPermissions xmlns="6ee98f41-a178-4933-bc91-9575cba1a2c1" xsi:nil="true"/>
    <MigrationWizIdVersion xmlns="6ee98f41-a178-4933-bc91-9575cba1a2c1" xsi:nil="true"/>
    <MigrationWizIdPermissions xmlns="6ee98f41-a178-4933-bc91-9575cba1a2c1" xsi:nil="true"/>
    <MigrationWizIdSecurityGroups xmlns="6ee98f41-a178-4933-bc91-9575cba1a2c1" xsi:nil="true"/>
    <MigrationWizIdPermissionLevels xmlns="6ee98f41-a178-4933-bc91-9575cba1a2c1" xsi:nil="true"/>
  </documentManagement>
</p:properties>
</file>

<file path=customXml/itemProps1.xml><?xml version="1.0" encoding="utf-8"?>
<ds:datastoreItem xmlns:ds="http://schemas.openxmlformats.org/officeDocument/2006/customXml" ds:itemID="{FFDCA0CC-4EC8-45DB-95BB-BB5BF39B347B}"/>
</file>

<file path=customXml/itemProps2.xml><?xml version="1.0" encoding="utf-8"?>
<ds:datastoreItem xmlns:ds="http://schemas.openxmlformats.org/officeDocument/2006/customXml" ds:itemID="{233B8B9B-A9EA-4AE4-AE1E-08DE9E09E150}"/>
</file>

<file path=customXml/itemProps3.xml><?xml version="1.0" encoding="utf-8"?>
<ds:datastoreItem xmlns:ds="http://schemas.openxmlformats.org/officeDocument/2006/customXml" ds:itemID="{06FD0682-80CE-4A8A-9029-51B67B7FA1A3}"/>
</file>

<file path=docProps/app.xml><?xml version="1.0" encoding="utf-8"?>
<Properties xmlns="http://schemas.openxmlformats.org/officeDocument/2006/extended-properties" xmlns:vt="http://schemas.openxmlformats.org/officeDocument/2006/docPropsVTypes">
  <TotalTime>6168</TotalTime>
  <Words>454</Words>
  <Application>Microsoft Office PowerPoint</Application>
  <PresentationFormat>Letter Paper (8.5x11 in)</PresentationFormat>
  <Paragraphs>56</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 Service Update #23-0719</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Maggiolino</dc:creator>
  <cp:lastModifiedBy>John Johnston</cp:lastModifiedBy>
  <cp:revision>81</cp:revision>
  <dcterms:created xsi:type="dcterms:W3CDTF">2015-10-07T13:47:43Z</dcterms:created>
  <dcterms:modified xsi:type="dcterms:W3CDTF">2023-07-19T20:48:01Z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0x0101007955F8D7A656304F8D7C261D54F5FAF5</vt:lpwstr>
  </property>
</Properties>
</file>