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56" r:id="rId2"/>
    <p:sldId id="268" r:id="rId3"/>
    <p:sldId id="269" r:id="rId4"/>
    <p:sldId id="267" r:id="rId5"/>
  </p:sldIdLst>
  <p:sldSz cx="6858000" cy="9144000" type="letter"/>
  <p:notesSz cx="6858000" cy="9144000"/>
  <p:defaultText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B35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43BA12-0519-4E3A-874C-5E23C9318D81}" v="23" dt="2023-05-31T12:23:30.6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79" d="100"/>
          <a:sy n="79" d="100"/>
        </p:scale>
        <p:origin x="302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Johnston" userId="83f87ad2-7f60-4aca-8bea-4ecd60af5197" providerId="ADAL" clId="{ABE52B94-D5ED-4349-AFAE-2C591354ABC5}"/>
    <pc:docChg chg="custSel addSld delSld modSld">
      <pc:chgData name="John Johnston" userId="83f87ad2-7f60-4aca-8bea-4ecd60af5197" providerId="ADAL" clId="{ABE52B94-D5ED-4349-AFAE-2C591354ABC5}" dt="2023-05-31T10:27:17.488" v="1829" actId="20577"/>
      <pc:docMkLst>
        <pc:docMk/>
      </pc:docMkLst>
      <pc:sldChg chg="addSp delSp modSp mod">
        <pc:chgData name="John Johnston" userId="83f87ad2-7f60-4aca-8bea-4ecd60af5197" providerId="ADAL" clId="{ABE52B94-D5ED-4349-AFAE-2C591354ABC5}" dt="2023-04-24T12:05:47.443" v="1805" actId="20577"/>
        <pc:sldMkLst>
          <pc:docMk/>
          <pc:sldMk cId="348455383" sldId="256"/>
        </pc:sldMkLst>
        <pc:spChg chg="add mod">
          <ac:chgData name="John Johnston" userId="83f87ad2-7f60-4aca-8bea-4ecd60af5197" providerId="ADAL" clId="{ABE52B94-D5ED-4349-AFAE-2C591354ABC5}" dt="2023-04-24T12:05:23.421" v="1745" actId="21"/>
          <ac:spMkLst>
            <pc:docMk/>
            <pc:sldMk cId="348455383" sldId="256"/>
            <ac:spMk id="3" creationId="{7481686E-C583-9F0F-7744-50CD5FB34C2E}"/>
          </ac:spMkLst>
        </pc:spChg>
        <pc:spChg chg="mod">
          <ac:chgData name="John Johnston" userId="83f87ad2-7f60-4aca-8bea-4ecd60af5197" providerId="ADAL" clId="{ABE52B94-D5ED-4349-AFAE-2C591354ABC5}" dt="2023-04-24T12:05:35.964" v="1754" actId="20577"/>
          <ac:spMkLst>
            <pc:docMk/>
            <pc:sldMk cId="348455383" sldId="256"/>
            <ac:spMk id="5" creationId="{00000000-0000-0000-0000-000000000000}"/>
          </ac:spMkLst>
        </pc:spChg>
        <pc:spChg chg="add mod">
          <ac:chgData name="John Johnston" userId="83f87ad2-7f60-4aca-8bea-4ecd60af5197" providerId="ADAL" clId="{ABE52B94-D5ED-4349-AFAE-2C591354ABC5}" dt="2023-04-24T12:05:29.043" v="1746" actId="21"/>
          <ac:spMkLst>
            <pc:docMk/>
            <pc:sldMk cId="348455383" sldId="256"/>
            <ac:spMk id="6" creationId="{A918A243-7A2C-9A88-78CF-9F9EC6768760}"/>
          </ac:spMkLst>
        </pc:spChg>
        <pc:spChg chg="del mod">
          <ac:chgData name="John Johnston" userId="83f87ad2-7f60-4aca-8bea-4ecd60af5197" providerId="ADAL" clId="{ABE52B94-D5ED-4349-AFAE-2C591354ABC5}" dt="2023-04-24T12:05:29.043" v="1746" actId="21"/>
          <ac:spMkLst>
            <pc:docMk/>
            <pc:sldMk cId="348455383" sldId="256"/>
            <ac:spMk id="7" creationId="{00000000-0000-0000-0000-000000000000}"/>
          </ac:spMkLst>
        </pc:spChg>
        <pc:spChg chg="del mod">
          <ac:chgData name="John Johnston" userId="83f87ad2-7f60-4aca-8bea-4ecd60af5197" providerId="ADAL" clId="{ABE52B94-D5ED-4349-AFAE-2C591354ABC5}" dt="2023-04-24T12:05:23.421" v="1745" actId="21"/>
          <ac:spMkLst>
            <pc:docMk/>
            <pc:sldMk cId="348455383" sldId="256"/>
            <ac:spMk id="8" creationId="{00000000-0000-0000-0000-000000000000}"/>
          </ac:spMkLst>
        </pc:spChg>
        <pc:spChg chg="mod">
          <ac:chgData name="John Johnston" userId="83f87ad2-7f60-4aca-8bea-4ecd60af5197" providerId="ADAL" clId="{ABE52B94-D5ED-4349-AFAE-2C591354ABC5}" dt="2023-04-24T12:05:47.443" v="1805" actId="20577"/>
          <ac:spMkLst>
            <pc:docMk/>
            <pc:sldMk cId="348455383" sldId="256"/>
            <ac:spMk id="9" creationId="{00000000-0000-0000-0000-000000000000}"/>
          </ac:spMkLst>
        </pc:spChg>
        <pc:picChg chg="add del mod">
          <ac:chgData name="John Johnston" userId="83f87ad2-7f60-4aca-8bea-4ecd60af5197" providerId="ADAL" clId="{ABE52B94-D5ED-4349-AFAE-2C591354ABC5}" dt="2023-04-21T19:54:58.293" v="228" actId="21"/>
          <ac:picMkLst>
            <pc:docMk/>
            <pc:sldMk cId="348455383" sldId="256"/>
            <ac:picMk id="2" creationId="{CCF66F78-F253-F782-BDEA-302282BDCC99}"/>
          </ac:picMkLst>
        </pc:picChg>
        <pc:picChg chg="add del mod">
          <ac:chgData name="John Johnston" userId="83f87ad2-7f60-4aca-8bea-4ecd60af5197" providerId="ADAL" clId="{ABE52B94-D5ED-4349-AFAE-2C591354ABC5}" dt="2023-04-21T19:49:52.491" v="220" actId="21"/>
          <ac:picMkLst>
            <pc:docMk/>
            <pc:sldMk cId="348455383" sldId="256"/>
            <ac:picMk id="3" creationId="{A5AAB7AA-354A-C64C-E4AD-8B4E2C594F63}"/>
          </ac:picMkLst>
        </pc:picChg>
        <pc:picChg chg="add del mod">
          <ac:chgData name="John Johnston" userId="83f87ad2-7f60-4aca-8bea-4ecd60af5197" providerId="ADAL" clId="{ABE52B94-D5ED-4349-AFAE-2C591354ABC5}" dt="2023-04-21T20:22:06.893" v="1205" actId="21"/>
          <ac:picMkLst>
            <pc:docMk/>
            <pc:sldMk cId="348455383" sldId="256"/>
            <ac:picMk id="6" creationId="{4073FD82-1456-B88E-9569-A9781F839F7A}"/>
          </ac:picMkLst>
        </pc:picChg>
        <pc:picChg chg="add del mod">
          <ac:chgData name="John Johnston" userId="83f87ad2-7f60-4aca-8bea-4ecd60af5197" providerId="ADAL" clId="{ABE52B94-D5ED-4349-AFAE-2C591354ABC5}" dt="2023-04-21T19:49:57.992" v="221" actId="21"/>
          <ac:picMkLst>
            <pc:docMk/>
            <pc:sldMk cId="348455383" sldId="256"/>
            <ac:picMk id="1026" creationId="{35865ECB-D68F-5491-E2F1-E7B54E4D05CB}"/>
          </ac:picMkLst>
        </pc:picChg>
        <pc:picChg chg="add del mod">
          <ac:chgData name="John Johnston" userId="83f87ad2-7f60-4aca-8bea-4ecd60af5197" providerId="ADAL" clId="{ABE52B94-D5ED-4349-AFAE-2C591354ABC5}" dt="2023-04-24T12:05:19.483" v="1744" actId="21"/>
          <ac:picMkLst>
            <pc:docMk/>
            <pc:sldMk cId="348455383" sldId="256"/>
            <ac:picMk id="1028" creationId="{79512E0B-E3DE-36CA-08A3-B949DE7F9F0B}"/>
          </ac:picMkLst>
        </pc:picChg>
      </pc:sldChg>
      <pc:sldChg chg="addSp delSp modSp del mod">
        <pc:chgData name="John Johnston" userId="83f87ad2-7f60-4aca-8bea-4ecd60af5197" providerId="ADAL" clId="{ABE52B94-D5ED-4349-AFAE-2C591354ABC5}" dt="2023-04-24T12:06:11.459" v="1809" actId="2696"/>
        <pc:sldMkLst>
          <pc:docMk/>
          <pc:sldMk cId="1153007748" sldId="265"/>
        </pc:sldMkLst>
        <pc:spChg chg="del">
          <ac:chgData name="John Johnston" userId="83f87ad2-7f60-4aca-8bea-4ecd60af5197" providerId="ADAL" clId="{ABE52B94-D5ED-4349-AFAE-2C591354ABC5}" dt="2023-04-21T20:10:50.503" v="691" actId="21"/>
          <ac:spMkLst>
            <pc:docMk/>
            <pc:sldMk cId="1153007748" sldId="265"/>
            <ac:spMk id="2" creationId="{834993E3-FBDC-4A0A-8781-15435660E293}"/>
          </ac:spMkLst>
        </pc:spChg>
        <pc:spChg chg="add mod">
          <ac:chgData name="John Johnston" userId="83f87ad2-7f60-4aca-8bea-4ecd60af5197" providerId="ADAL" clId="{ABE52B94-D5ED-4349-AFAE-2C591354ABC5}" dt="2023-04-24T12:05:54.571" v="1806" actId="21"/>
          <ac:spMkLst>
            <pc:docMk/>
            <pc:sldMk cId="1153007748" sldId="265"/>
            <ac:spMk id="3" creationId="{8676694C-D641-4498-57AE-BC11F8FFE443}"/>
          </ac:spMkLst>
        </pc:spChg>
        <pc:spChg chg="del">
          <ac:chgData name="John Johnston" userId="83f87ad2-7f60-4aca-8bea-4ecd60af5197" providerId="ADAL" clId="{ABE52B94-D5ED-4349-AFAE-2C591354ABC5}" dt="2023-04-21T20:10:30.456" v="687"/>
          <ac:spMkLst>
            <pc:docMk/>
            <pc:sldMk cId="1153007748" sldId="265"/>
            <ac:spMk id="3" creationId="{EEA96B3A-8996-43A2-A7EF-51B6B07C354C}"/>
          </ac:spMkLst>
        </pc:spChg>
        <pc:spChg chg="del">
          <ac:chgData name="John Johnston" userId="83f87ad2-7f60-4aca-8bea-4ecd60af5197" providerId="ADAL" clId="{ABE52B94-D5ED-4349-AFAE-2C591354ABC5}" dt="2023-04-21T20:10:55.196" v="692" actId="21"/>
          <ac:spMkLst>
            <pc:docMk/>
            <pc:sldMk cId="1153007748" sldId="265"/>
            <ac:spMk id="5" creationId="{2968B2CA-50F3-4337-AAC0-9A320A869CA5}"/>
          </ac:spMkLst>
        </pc:spChg>
        <pc:spChg chg="mod">
          <ac:chgData name="John Johnston" userId="83f87ad2-7f60-4aca-8bea-4ecd60af5197" providerId="ADAL" clId="{ABE52B94-D5ED-4349-AFAE-2C591354ABC5}" dt="2023-04-21T20:28:48.328" v="1737" actId="122"/>
          <ac:spMkLst>
            <pc:docMk/>
            <pc:sldMk cId="1153007748" sldId="265"/>
            <ac:spMk id="6" creationId="{D132DBC1-BA2F-446D-BC58-9830FB98B2AB}"/>
          </ac:spMkLst>
        </pc:spChg>
        <pc:spChg chg="add del mod">
          <ac:chgData name="John Johnston" userId="83f87ad2-7f60-4aca-8bea-4ecd60af5197" providerId="ADAL" clId="{ABE52B94-D5ED-4349-AFAE-2C591354ABC5}" dt="2023-04-24T12:05:58.471" v="1807" actId="21"/>
          <ac:spMkLst>
            <pc:docMk/>
            <pc:sldMk cId="1153007748" sldId="265"/>
            <ac:spMk id="9" creationId="{7993C0D6-59F7-E4B9-81AA-EDB61C03A298}"/>
          </ac:spMkLst>
        </pc:spChg>
        <pc:picChg chg="add del mod">
          <ac:chgData name="John Johnston" userId="83f87ad2-7f60-4aca-8bea-4ecd60af5197" providerId="ADAL" clId="{ABE52B94-D5ED-4349-AFAE-2C591354ABC5}" dt="2023-04-24T12:05:54.571" v="1806" actId="21"/>
          <ac:picMkLst>
            <pc:docMk/>
            <pc:sldMk cId="1153007748" sldId="265"/>
            <ac:picMk id="8" creationId="{FF4EDF20-88F0-7920-00BE-56D8C53ECC64}"/>
          </ac:picMkLst>
        </pc:picChg>
      </pc:sldChg>
      <pc:sldChg chg="modSp mod">
        <pc:chgData name="John Johnston" userId="83f87ad2-7f60-4aca-8bea-4ecd60af5197" providerId="ADAL" clId="{ABE52B94-D5ED-4349-AFAE-2C591354ABC5}" dt="2023-05-31T10:27:17.488" v="1829" actId="20577"/>
        <pc:sldMkLst>
          <pc:docMk/>
          <pc:sldMk cId="3435656972" sldId="267"/>
        </pc:sldMkLst>
        <pc:spChg chg="mod">
          <ac:chgData name="John Johnston" userId="83f87ad2-7f60-4aca-8bea-4ecd60af5197" providerId="ADAL" clId="{ABE52B94-D5ED-4349-AFAE-2C591354ABC5}" dt="2023-05-31T10:27:17.488" v="1829" actId="20577"/>
          <ac:spMkLst>
            <pc:docMk/>
            <pc:sldMk cId="3435656972" sldId="267"/>
            <ac:spMk id="11" creationId="{C90D6FFF-F73C-B56F-3D4B-E0D71BB16DA3}"/>
          </ac:spMkLst>
        </pc:spChg>
      </pc:sldChg>
      <pc:sldChg chg="new">
        <pc:chgData name="John Johnston" userId="83f87ad2-7f60-4aca-8bea-4ecd60af5197" providerId="ADAL" clId="{ABE52B94-D5ED-4349-AFAE-2C591354ABC5}" dt="2023-04-24T12:06:05.352" v="1808" actId="680"/>
        <pc:sldMkLst>
          <pc:docMk/>
          <pc:sldMk cId="3778879425" sldId="268"/>
        </pc:sldMkLst>
      </pc:sldChg>
    </pc:docChg>
  </pc:docChgLst>
  <pc:docChgLst>
    <pc:chgData name="John Johnston" userId="83f87ad2-7f60-4aca-8bea-4ecd60af5197" providerId="ADAL" clId="{CE43BA12-0519-4E3A-874C-5E23C9318D81}"/>
    <pc:docChg chg="undo custSel addSld modSld">
      <pc:chgData name="John Johnston" userId="83f87ad2-7f60-4aca-8bea-4ecd60af5197" providerId="ADAL" clId="{CE43BA12-0519-4E3A-874C-5E23C9318D81}" dt="2023-05-31T13:37:37.290" v="2470" actId="113"/>
      <pc:docMkLst>
        <pc:docMk/>
      </pc:docMkLst>
      <pc:sldChg chg="addSp modSp mod">
        <pc:chgData name="John Johnston" userId="83f87ad2-7f60-4aca-8bea-4ecd60af5197" providerId="ADAL" clId="{CE43BA12-0519-4E3A-874C-5E23C9318D81}" dt="2023-05-31T11:36:23.713" v="986" actId="20577"/>
        <pc:sldMkLst>
          <pc:docMk/>
          <pc:sldMk cId="348455383" sldId="256"/>
        </pc:sldMkLst>
        <pc:spChg chg="add">
          <ac:chgData name="John Johnston" userId="83f87ad2-7f60-4aca-8bea-4ecd60af5197" providerId="ADAL" clId="{CE43BA12-0519-4E3A-874C-5E23C9318D81}" dt="2023-05-31T10:47:10.352" v="4"/>
          <ac:spMkLst>
            <pc:docMk/>
            <pc:sldMk cId="348455383" sldId="256"/>
            <ac:spMk id="2" creationId="{0563A7AA-5AE1-55B5-1A48-9EBBBB267C9D}"/>
          </ac:spMkLst>
        </pc:spChg>
        <pc:spChg chg="mod">
          <ac:chgData name="John Johnston" userId="83f87ad2-7f60-4aca-8bea-4ecd60af5197" providerId="ADAL" clId="{CE43BA12-0519-4E3A-874C-5E23C9318D81}" dt="2023-05-31T11:12:06.816" v="964" actId="1076"/>
          <ac:spMkLst>
            <pc:docMk/>
            <pc:sldMk cId="348455383" sldId="256"/>
            <ac:spMk id="3" creationId="{7481686E-C583-9F0F-7744-50CD5FB34C2E}"/>
          </ac:spMkLst>
        </pc:spChg>
        <pc:spChg chg="mod">
          <ac:chgData name="John Johnston" userId="83f87ad2-7f60-4aca-8bea-4ecd60af5197" providerId="ADAL" clId="{CE43BA12-0519-4E3A-874C-5E23C9318D81}" dt="2023-05-31T11:04:21.087" v="796" actId="20577"/>
          <ac:spMkLst>
            <pc:docMk/>
            <pc:sldMk cId="348455383" sldId="256"/>
            <ac:spMk id="5" creationId="{00000000-0000-0000-0000-000000000000}"/>
          </ac:spMkLst>
        </pc:spChg>
        <pc:spChg chg="mod">
          <ac:chgData name="John Johnston" userId="83f87ad2-7f60-4aca-8bea-4ecd60af5197" providerId="ADAL" clId="{CE43BA12-0519-4E3A-874C-5E23C9318D81}" dt="2023-05-31T11:36:23.713" v="986" actId="20577"/>
          <ac:spMkLst>
            <pc:docMk/>
            <pc:sldMk cId="348455383" sldId="256"/>
            <ac:spMk id="6" creationId="{A918A243-7A2C-9A88-78CF-9F9EC6768760}"/>
          </ac:spMkLst>
        </pc:spChg>
        <pc:spChg chg="mod">
          <ac:chgData name="John Johnston" userId="83f87ad2-7f60-4aca-8bea-4ecd60af5197" providerId="ADAL" clId="{CE43BA12-0519-4E3A-874C-5E23C9318D81}" dt="2023-05-31T10:48:53.476" v="66" actId="20577"/>
          <ac:spMkLst>
            <pc:docMk/>
            <pc:sldMk cId="348455383" sldId="256"/>
            <ac:spMk id="9" creationId="{00000000-0000-0000-0000-000000000000}"/>
          </ac:spMkLst>
        </pc:spChg>
        <pc:picChg chg="add mod">
          <ac:chgData name="John Johnston" userId="83f87ad2-7f60-4aca-8bea-4ecd60af5197" providerId="ADAL" clId="{CE43BA12-0519-4E3A-874C-5E23C9318D81}" dt="2023-05-31T11:12:23.470" v="968" actId="14100"/>
          <ac:picMkLst>
            <pc:docMk/>
            <pc:sldMk cId="348455383" sldId="256"/>
            <ac:picMk id="1026" creationId="{2BA6902B-AC1E-DD74-A88B-469FEA89B24C}"/>
          </ac:picMkLst>
        </pc:picChg>
        <pc:picChg chg="add mod">
          <ac:chgData name="John Johnston" userId="83f87ad2-7f60-4aca-8bea-4ecd60af5197" providerId="ADAL" clId="{CE43BA12-0519-4E3A-874C-5E23C9318D81}" dt="2023-05-31T11:12:13.768" v="966" actId="14100"/>
          <ac:picMkLst>
            <pc:docMk/>
            <pc:sldMk cId="348455383" sldId="256"/>
            <ac:picMk id="1030" creationId="{15EADB7A-6D70-6E94-0C5C-E096A7AC5F55}"/>
          </ac:picMkLst>
        </pc:picChg>
      </pc:sldChg>
      <pc:sldChg chg="addSp delSp modSp mod">
        <pc:chgData name="John Johnston" userId="83f87ad2-7f60-4aca-8bea-4ecd60af5197" providerId="ADAL" clId="{CE43BA12-0519-4E3A-874C-5E23C9318D81}" dt="2023-05-31T13:37:37.290" v="2470" actId="113"/>
        <pc:sldMkLst>
          <pc:docMk/>
          <pc:sldMk cId="3778879425" sldId="268"/>
        </pc:sldMkLst>
        <pc:spChg chg="del">
          <ac:chgData name="John Johnston" userId="83f87ad2-7f60-4aca-8bea-4ecd60af5197" providerId="ADAL" clId="{CE43BA12-0519-4E3A-874C-5E23C9318D81}" dt="2023-05-31T11:36:32.188" v="987" actId="21"/>
          <ac:spMkLst>
            <pc:docMk/>
            <pc:sldMk cId="3778879425" sldId="268"/>
            <ac:spMk id="2" creationId="{C46F69CE-D16F-8EC9-7B14-A80091B49F47}"/>
          </ac:spMkLst>
        </pc:spChg>
        <pc:spChg chg="del">
          <ac:chgData name="John Johnston" userId="83f87ad2-7f60-4aca-8bea-4ecd60af5197" providerId="ADAL" clId="{CE43BA12-0519-4E3A-874C-5E23C9318D81}" dt="2023-05-31T11:36:34.810" v="988" actId="21"/>
          <ac:spMkLst>
            <pc:docMk/>
            <pc:sldMk cId="3778879425" sldId="268"/>
            <ac:spMk id="3" creationId="{0DAA9A38-CE2A-C30B-A42A-DD4C3C75E332}"/>
          </ac:spMkLst>
        </pc:spChg>
        <pc:spChg chg="del">
          <ac:chgData name="John Johnston" userId="83f87ad2-7f60-4aca-8bea-4ecd60af5197" providerId="ADAL" clId="{CE43BA12-0519-4E3A-874C-5E23C9318D81}" dt="2023-05-31T11:36:37.249" v="989" actId="21"/>
          <ac:spMkLst>
            <pc:docMk/>
            <pc:sldMk cId="3778879425" sldId="268"/>
            <ac:spMk id="5" creationId="{C6D60366-9F72-4BB9-DE38-8BBCF770EBC4}"/>
          </ac:spMkLst>
        </pc:spChg>
        <pc:spChg chg="mod">
          <ac:chgData name="John Johnston" userId="83f87ad2-7f60-4aca-8bea-4ecd60af5197" providerId="ADAL" clId="{CE43BA12-0519-4E3A-874C-5E23C9318D81}" dt="2023-05-31T13:37:37.290" v="2470" actId="113"/>
          <ac:spMkLst>
            <pc:docMk/>
            <pc:sldMk cId="3778879425" sldId="268"/>
            <ac:spMk id="6" creationId="{B726F565-A4D0-E8BA-1BE5-633C3028A7B3}"/>
          </ac:spMkLst>
        </pc:spChg>
        <pc:spChg chg="add mod">
          <ac:chgData name="John Johnston" userId="83f87ad2-7f60-4aca-8bea-4ecd60af5197" providerId="ADAL" clId="{CE43BA12-0519-4E3A-874C-5E23C9318D81}" dt="2023-05-31T12:23:21.425" v="1351" actId="1076"/>
          <ac:spMkLst>
            <pc:docMk/>
            <pc:sldMk cId="3778879425" sldId="268"/>
            <ac:spMk id="7" creationId="{DB0DC28F-15F9-F925-E1E0-19CB75CF8B9E}"/>
          </ac:spMkLst>
        </pc:spChg>
        <pc:spChg chg="add mod">
          <ac:chgData name="John Johnston" userId="83f87ad2-7f60-4aca-8bea-4ecd60af5197" providerId="ADAL" clId="{CE43BA12-0519-4E3A-874C-5E23C9318D81}" dt="2023-05-31T12:23:42.631" v="1355" actId="20577"/>
          <ac:spMkLst>
            <pc:docMk/>
            <pc:sldMk cId="3778879425" sldId="268"/>
            <ac:spMk id="8" creationId="{BF274D69-3E6F-2B0C-183D-0DB66E70A103}"/>
          </ac:spMkLst>
        </pc:spChg>
        <pc:picChg chg="add mod">
          <ac:chgData name="John Johnston" userId="83f87ad2-7f60-4aca-8bea-4ecd60af5197" providerId="ADAL" clId="{CE43BA12-0519-4E3A-874C-5E23C9318D81}" dt="2023-05-31T11:38:29.280" v="998" actId="14100"/>
          <ac:picMkLst>
            <pc:docMk/>
            <pc:sldMk cId="3778879425" sldId="268"/>
            <ac:picMk id="2050" creationId="{FB39056A-A2DF-2838-4442-80D1247201F3}"/>
          </ac:picMkLst>
        </pc:picChg>
        <pc:picChg chg="add mod">
          <ac:chgData name="John Johnston" userId="83f87ad2-7f60-4aca-8bea-4ecd60af5197" providerId="ADAL" clId="{CE43BA12-0519-4E3A-874C-5E23C9318D81}" dt="2023-05-31T11:38:32.482" v="999" actId="14100"/>
          <ac:picMkLst>
            <pc:docMk/>
            <pc:sldMk cId="3778879425" sldId="268"/>
            <ac:picMk id="2051" creationId="{71F1F681-52A9-C463-493A-8A3621C0B1E6}"/>
          </ac:picMkLst>
        </pc:picChg>
      </pc:sldChg>
      <pc:sldChg chg="addSp delSp modSp add mod">
        <pc:chgData name="John Johnston" userId="83f87ad2-7f60-4aca-8bea-4ecd60af5197" providerId="ADAL" clId="{CE43BA12-0519-4E3A-874C-5E23C9318D81}" dt="2023-05-31T13:16:47.133" v="2425" actId="1076"/>
        <pc:sldMkLst>
          <pc:docMk/>
          <pc:sldMk cId="4166015601" sldId="269"/>
        </pc:sldMkLst>
        <pc:spChg chg="del">
          <ac:chgData name="John Johnston" userId="83f87ad2-7f60-4aca-8bea-4ecd60af5197" providerId="ADAL" clId="{CE43BA12-0519-4E3A-874C-5E23C9318D81}" dt="2023-05-31T13:16:39.277" v="2422" actId="21"/>
          <ac:spMkLst>
            <pc:docMk/>
            <pc:sldMk cId="4166015601" sldId="269"/>
            <ac:spMk id="6" creationId="{B726F565-A4D0-E8BA-1BE5-633C3028A7B3}"/>
          </ac:spMkLst>
        </pc:spChg>
        <pc:picChg chg="add mod">
          <ac:chgData name="John Johnston" userId="83f87ad2-7f60-4aca-8bea-4ecd60af5197" providerId="ADAL" clId="{CE43BA12-0519-4E3A-874C-5E23C9318D81}" dt="2023-05-31T13:16:47.133" v="2425" actId="1076"/>
          <ac:picMkLst>
            <pc:docMk/>
            <pc:sldMk cId="4166015601" sldId="269"/>
            <ac:picMk id="3" creationId="{9A473DE2-4D97-5131-0EA8-5D3B4C6232F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CC383F-51E1-3D4F-B4B0-3917E0347180}" type="datetimeFigureOut">
              <a:rPr lang="en-US" smtClean="0"/>
              <a:t>5/31/2023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B4757C-0BA5-EC4C-B2BD-8AEB508D7B9B}" type="slidenum">
              <a:rPr lang="en-US" smtClean="0"/>
              <a:t>‹#›</a:t>
            </a:fld>
            <a:endParaRPr lang="en-US" dirty="0"/>
          </a:p>
        </p:txBody>
      </p:sp>
    </p:spTree>
    <p:extLst>
      <p:ext uri="{BB962C8B-B14F-4D97-AF65-F5344CB8AC3E}">
        <p14:creationId xmlns:p14="http://schemas.microsoft.com/office/powerpoint/2010/main" val="3135045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0BDDD-B561-7543-BC21-7B3E9B5D8538}" type="datetimeFigureOut">
              <a:rPr lang="en-US" smtClean="0"/>
              <a:t>5/31/2023</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54713-6AB7-CA4B-8619-5D14F8BCFE25}" type="slidenum">
              <a:rPr lang="en-US" smtClean="0"/>
              <a:t>‹#›</a:t>
            </a:fld>
            <a:endParaRPr lang="en-US" dirty="0"/>
          </a:p>
        </p:txBody>
      </p:sp>
    </p:spTree>
    <p:extLst>
      <p:ext uri="{BB962C8B-B14F-4D97-AF65-F5344CB8AC3E}">
        <p14:creationId xmlns:p14="http://schemas.microsoft.com/office/powerpoint/2010/main" val="3455064031"/>
      </p:ext>
    </p:extLst>
  </p:cSld>
  <p:clrMap bg1="lt1" tx1="dk1" bg2="lt2" tx2="dk2" accent1="accent1" accent2="accent2" accent3="accent3" accent4="accent4" accent5="accent5" accent6="accent6" hlink="hlink" folHlink="folHlink"/>
  <p:hf hdr="0" ftr="0" dt="0"/>
  <p:notesStyle>
    <a:lvl1pPr marL="0" algn="l" defTabSz="410291" rtl="0" eaLnBrk="1" latinLnBrk="0" hangingPunct="1">
      <a:defRPr sz="1100" kern="1200">
        <a:solidFill>
          <a:schemeClr val="tx1"/>
        </a:solidFill>
        <a:latin typeface="+mn-lt"/>
        <a:ea typeface="+mn-ea"/>
        <a:cs typeface="+mn-cs"/>
      </a:defRPr>
    </a:lvl1pPr>
    <a:lvl2pPr marL="410291" algn="l" defTabSz="410291" rtl="0" eaLnBrk="1" latinLnBrk="0" hangingPunct="1">
      <a:defRPr sz="1100" kern="1200">
        <a:solidFill>
          <a:schemeClr val="tx1"/>
        </a:solidFill>
        <a:latin typeface="+mn-lt"/>
        <a:ea typeface="+mn-ea"/>
        <a:cs typeface="+mn-cs"/>
      </a:defRPr>
    </a:lvl2pPr>
    <a:lvl3pPr marL="820583" algn="l" defTabSz="410291" rtl="0" eaLnBrk="1" latinLnBrk="0" hangingPunct="1">
      <a:defRPr sz="1100" kern="1200">
        <a:solidFill>
          <a:schemeClr val="tx1"/>
        </a:solidFill>
        <a:latin typeface="+mn-lt"/>
        <a:ea typeface="+mn-ea"/>
        <a:cs typeface="+mn-cs"/>
      </a:defRPr>
    </a:lvl3pPr>
    <a:lvl4pPr marL="1230874" algn="l" defTabSz="410291" rtl="0" eaLnBrk="1" latinLnBrk="0" hangingPunct="1">
      <a:defRPr sz="1100" kern="1200">
        <a:solidFill>
          <a:schemeClr val="tx1"/>
        </a:solidFill>
        <a:latin typeface="+mn-lt"/>
        <a:ea typeface="+mn-ea"/>
        <a:cs typeface="+mn-cs"/>
      </a:defRPr>
    </a:lvl4pPr>
    <a:lvl5pPr marL="1641165" algn="l" defTabSz="410291" rtl="0" eaLnBrk="1" latinLnBrk="0" hangingPunct="1">
      <a:defRPr sz="1100" kern="1200">
        <a:solidFill>
          <a:schemeClr val="tx1"/>
        </a:solidFill>
        <a:latin typeface="+mn-lt"/>
        <a:ea typeface="+mn-ea"/>
        <a:cs typeface="+mn-cs"/>
      </a:defRPr>
    </a:lvl5pPr>
    <a:lvl6pPr marL="2051456" algn="l" defTabSz="410291" rtl="0" eaLnBrk="1" latinLnBrk="0" hangingPunct="1">
      <a:defRPr sz="1100" kern="1200">
        <a:solidFill>
          <a:schemeClr val="tx1"/>
        </a:solidFill>
        <a:latin typeface="+mn-lt"/>
        <a:ea typeface="+mn-ea"/>
        <a:cs typeface="+mn-cs"/>
      </a:defRPr>
    </a:lvl6pPr>
    <a:lvl7pPr marL="2461748" algn="l" defTabSz="410291" rtl="0" eaLnBrk="1" latinLnBrk="0" hangingPunct="1">
      <a:defRPr sz="1100" kern="1200">
        <a:solidFill>
          <a:schemeClr val="tx1"/>
        </a:solidFill>
        <a:latin typeface="+mn-lt"/>
        <a:ea typeface="+mn-ea"/>
        <a:cs typeface="+mn-cs"/>
      </a:defRPr>
    </a:lvl7pPr>
    <a:lvl8pPr marL="2872039" algn="l" defTabSz="410291" rtl="0" eaLnBrk="1" latinLnBrk="0" hangingPunct="1">
      <a:defRPr sz="1100" kern="1200">
        <a:solidFill>
          <a:schemeClr val="tx1"/>
        </a:solidFill>
        <a:latin typeface="+mn-lt"/>
        <a:ea typeface="+mn-ea"/>
        <a:cs typeface="+mn-cs"/>
      </a:defRPr>
    </a:lvl8pPr>
    <a:lvl9pPr marL="3282330" algn="l" defTabSz="41029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up as a table would make it easier to edit</a:t>
            </a:r>
          </a:p>
          <a:p>
            <a:endParaRPr lang="en-US" dirty="0"/>
          </a:p>
          <a:p>
            <a:r>
              <a:rPr lang="en-US" dirty="0"/>
              <a:t>Add additional pages</a:t>
            </a:r>
          </a:p>
        </p:txBody>
      </p:sp>
      <p:sp>
        <p:nvSpPr>
          <p:cNvPr id="4" name="Slide Number Placeholder 3"/>
          <p:cNvSpPr>
            <a:spLocks noGrp="1"/>
          </p:cNvSpPr>
          <p:nvPr>
            <p:ph type="sldNum" sz="quarter" idx="10"/>
          </p:nvPr>
        </p:nvSpPr>
        <p:spPr/>
        <p:txBody>
          <a:bodyPr/>
          <a:lstStyle/>
          <a:p>
            <a:fld id="{00854713-6AB7-CA4B-8619-5D14F8BCFE25}" type="slidenum">
              <a:rPr lang="en-US" smtClean="0"/>
              <a:t>4</a:t>
            </a:fld>
            <a:endParaRPr lang="en-US" dirty="0"/>
          </a:p>
        </p:txBody>
      </p:sp>
    </p:spTree>
    <p:extLst>
      <p:ext uri="{BB962C8B-B14F-4D97-AF65-F5344CB8AC3E}">
        <p14:creationId xmlns:p14="http://schemas.microsoft.com/office/powerpoint/2010/main" val="115553963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facebook.com/New-York-Bus-Sales-LLC-280877326166/timeline/" TargetMode="External"/><Relationship Id="rId7" Type="http://schemas.openxmlformats.org/officeDocument/2006/relationships/hyperlink" Target="https://twitter.com/nybussales" TargetMode="External"/><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3.jpg"/><Relationship Id="rId5" Type="http://schemas.openxmlformats.org/officeDocument/2006/relationships/hyperlink" Target="https://instagram.com/newyorkbussales/" TargetMode="External"/><Relationship Id="rId10" Type="http://schemas.openxmlformats.org/officeDocument/2006/relationships/hyperlink" Target="http://www.nyhma.org/viewforum.php?f=2&amp;start=0" TargetMode="External"/><Relationship Id="rId4" Type="http://schemas.openxmlformats.org/officeDocument/2006/relationships/image" Target="../media/image2.jpg"/><Relationship Id="rId9" Type="http://schemas.openxmlformats.org/officeDocument/2006/relationships/hyperlink" Target="http://newyorkbussales.com/" TargetMode="External"/></Relationships>
</file>

<file path=ppt/slideLayouts/_rels/slideLayout2.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3.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4.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5.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5" hasCustomPrompt="1"/>
          </p:nvPr>
        </p:nvSpPr>
        <p:spPr>
          <a:xfrm>
            <a:off x="342900" y="3825183"/>
            <a:ext cx="6172200" cy="339725"/>
          </a:xfrm>
        </p:spPr>
        <p:txBody>
          <a:bodyPr>
            <a:noAutofit/>
          </a:bodyPr>
          <a:lstStyle>
            <a:lvl1pPr marL="0" indent="0">
              <a:buNone/>
              <a:defRPr sz="1600" b="1">
                <a:solidFill>
                  <a:schemeClr val="accent1"/>
                </a:solidFill>
              </a:defRPr>
            </a:lvl1pPr>
          </a:lstStyle>
          <a:p>
            <a:pPr lvl="0"/>
            <a:r>
              <a:rPr lang="en-US" dirty="0"/>
              <a:t>CLICK TO EDIT MASTER TITLE </a:t>
            </a:r>
          </a:p>
        </p:txBody>
      </p:sp>
      <p:sp>
        <p:nvSpPr>
          <p:cNvPr id="6"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8" name="Rectangle 7"/>
          <p:cNvSpPr/>
          <p:nvPr userDrawn="1"/>
        </p:nvSpPr>
        <p:spPr>
          <a:xfrm>
            <a:off x="0" y="1249879"/>
            <a:ext cx="6858000" cy="78212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2032000"/>
            <a:ext cx="6858000" cy="8466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1"/>
          <p:cNvSpPr>
            <a:spLocks noGrp="1"/>
          </p:cNvSpPr>
          <p:nvPr>
            <p:ph type="title" hasCustomPrompt="1"/>
          </p:nvPr>
        </p:nvSpPr>
        <p:spPr>
          <a:xfrm>
            <a:off x="342900" y="1656936"/>
            <a:ext cx="6172200" cy="233247"/>
          </a:xfrm>
        </p:spPr>
        <p:txBody>
          <a:bodyPr>
            <a:normAutofit/>
          </a:bodyPr>
          <a:lstStyle>
            <a:lvl1pPr>
              <a:defRPr sz="1600" b="1">
                <a:solidFill>
                  <a:srgbClr val="FFFFFF"/>
                </a:solidFill>
              </a:defRPr>
            </a:lvl1pPr>
          </a:lstStyle>
          <a:p>
            <a:r>
              <a:rPr lang="en-US" dirty="0"/>
              <a:t>Click to edit subtitle</a:t>
            </a:r>
          </a:p>
        </p:txBody>
      </p:sp>
      <p:sp>
        <p:nvSpPr>
          <p:cNvPr id="16" name="Rectangle 15"/>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98"/>
            <a:ext cx="6854952" cy="1255776"/>
          </a:xfrm>
          <a:prstGeom prst="rect">
            <a:avLst/>
          </a:prstGeom>
        </p:spPr>
      </p:pic>
      <p:pic>
        <p:nvPicPr>
          <p:cNvPr id="18" name="Picture 17" descr="facebook.jpg">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9" name="Picture 18" descr="instagram.jpg">
            <a:hlinkClick r:id="rId5"/>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20" name="Picture 19" descr="twitter.jpg">
            <a:hlinkClick r:id="rId7"/>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21" name="TextBox 20"/>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3" name="Picture Placeholder 22"/>
          <p:cNvSpPr>
            <a:spLocks noGrp="1"/>
          </p:cNvSpPr>
          <p:nvPr>
            <p:ph type="pic" sz="quarter" idx="13"/>
          </p:nvPr>
        </p:nvSpPr>
        <p:spPr>
          <a:xfrm>
            <a:off x="342900" y="2262188"/>
            <a:ext cx="6172200" cy="1390650"/>
          </a:xfrm>
        </p:spPr>
        <p:txBody>
          <a:bodyPr/>
          <a:lstStyle/>
          <a:p>
            <a:endParaRPr lang="en-US" dirty="0"/>
          </a:p>
        </p:txBody>
      </p:sp>
      <p:sp>
        <p:nvSpPr>
          <p:cNvPr id="28" name="Content Placeholder 27"/>
          <p:cNvSpPr>
            <a:spLocks noGrp="1"/>
          </p:cNvSpPr>
          <p:nvPr>
            <p:ph sz="quarter" idx="14"/>
          </p:nvPr>
        </p:nvSpPr>
        <p:spPr>
          <a:xfrm>
            <a:off x="342900" y="4330700"/>
            <a:ext cx="6172200" cy="3095625"/>
          </a:xfrm>
        </p:spPr>
        <p:txBody>
          <a:bodyPr>
            <a:normAutofit/>
          </a:bodyPr>
          <a:lstStyle>
            <a:lvl1pPr>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Box 28"/>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9"/>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10"/>
              </a:rPr>
              <a:t>New York Head Mechanic website </a:t>
            </a:r>
            <a:endParaRPr lang="en-US" sz="1000" dirty="0">
              <a:solidFill>
                <a:srgbClr val="FFFFFF"/>
              </a:solidFill>
            </a:endParaRPr>
          </a:p>
        </p:txBody>
      </p:sp>
      <p:sp>
        <p:nvSpPr>
          <p:cNvPr id="5" name="Text Placeholder 4"/>
          <p:cNvSpPr>
            <a:spLocks noGrp="1"/>
          </p:cNvSpPr>
          <p:nvPr>
            <p:ph type="body" sz="quarter" idx="16" hasCustomPrompt="1"/>
          </p:nvPr>
        </p:nvSpPr>
        <p:spPr>
          <a:xfrm>
            <a:off x="342900" y="1262063"/>
            <a:ext cx="6172200" cy="395287"/>
          </a:xfrm>
        </p:spPr>
        <p:txBody>
          <a:bodyPr>
            <a:normAutofit/>
          </a:bodyPr>
          <a:lstStyle>
            <a:lvl1pPr marL="0" indent="0" algn="ctr">
              <a:buNone/>
              <a:defRPr sz="1800" b="1">
                <a:solidFill>
                  <a:schemeClr val="bg1"/>
                </a:solidFill>
              </a:defRPr>
            </a:lvl1pPr>
          </a:lstStyle>
          <a:p>
            <a:pPr lvl="0"/>
            <a:r>
              <a:rPr lang="en-US" dirty="0"/>
              <a:t>CLICK TO EDIT SUBJECT OF EMAIL</a:t>
            </a:r>
          </a:p>
        </p:txBody>
      </p:sp>
    </p:spTree>
    <p:extLst>
      <p:ext uri="{BB962C8B-B14F-4D97-AF65-F5344CB8AC3E}">
        <p14:creationId xmlns:p14="http://schemas.microsoft.com/office/powerpoint/2010/main" val="41964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cticle Page 01">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95981" y="458938"/>
            <a:ext cx="2805113" cy="228668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8" name="Picture Placeholder 17"/>
          <p:cNvSpPr>
            <a:spLocks noGrp="1"/>
          </p:cNvSpPr>
          <p:nvPr>
            <p:ph type="pic" sz="quarter" idx="15"/>
          </p:nvPr>
        </p:nvSpPr>
        <p:spPr>
          <a:xfrm>
            <a:off x="495981" y="3071968"/>
            <a:ext cx="5994400" cy="2286000"/>
          </a:xfrm>
        </p:spPr>
        <p:txBody>
          <a:bodyPr/>
          <a:lstStyle/>
          <a:p>
            <a:endParaRPr lang="en-US" dirty="0"/>
          </a:p>
        </p:txBody>
      </p:sp>
      <p:sp>
        <p:nvSpPr>
          <p:cNvPr id="19" name="Content Placeholder 7"/>
          <p:cNvSpPr>
            <a:spLocks noGrp="1"/>
          </p:cNvSpPr>
          <p:nvPr>
            <p:ph sz="quarter" idx="16"/>
          </p:nvPr>
        </p:nvSpPr>
        <p:spPr>
          <a:xfrm>
            <a:off x="495981" y="5497820"/>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84447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cticle Page 01">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9" name="Content Placeholder 7"/>
          <p:cNvSpPr>
            <a:spLocks noGrp="1"/>
          </p:cNvSpPr>
          <p:nvPr>
            <p:ph sz="quarter" idx="16"/>
          </p:nvPr>
        </p:nvSpPr>
        <p:spPr>
          <a:xfrm>
            <a:off x="495981" y="3006201"/>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9"/>
          <p:cNvSpPr>
            <a:spLocks noGrp="1"/>
          </p:cNvSpPr>
          <p:nvPr>
            <p:ph type="pic" sz="quarter" idx="17"/>
          </p:nvPr>
        </p:nvSpPr>
        <p:spPr>
          <a:xfrm>
            <a:off x="534307" y="458938"/>
            <a:ext cx="2850243" cy="2286680"/>
          </a:xfrm>
        </p:spPr>
        <p:txBody>
          <a:bodyPr/>
          <a:lstStyle/>
          <a:p>
            <a:endParaRPr lang="en-US" dirty="0"/>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0830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60049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
        <p:nvSpPr>
          <p:cNvPr id="5" name="Content Placeholder 4"/>
          <p:cNvSpPr>
            <a:spLocks noGrp="1"/>
          </p:cNvSpPr>
          <p:nvPr>
            <p:ph sz="quarter" idx="13" hasCustomPrompt="1"/>
          </p:nvPr>
        </p:nvSpPr>
        <p:spPr>
          <a:xfrm>
            <a:off x="665163" y="1332332"/>
            <a:ext cx="5610225" cy="419100"/>
          </a:xfrm>
        </p:spPr>
        <p:txBody>
          <a:bodyPr>
            <a:noAutofit/>
          </a:bodyPr>
          <a:lstStyle>
            <a:lvl1pPr marL="0" indent="0" algn="ctr">
              <a:buNone/>
              <a:defRPr sz="1600" b="1">
                <a:solidFill>
                  <a:schemeClr val="accent2"/>
                </a:solidFill>
              </a:defRPr>
            </a:lvl1pPr>
            <a:lvl2pPr marL="410291" indent="0" algn="ctr">
              <a:buNone/>
              <a:defRPr sz="1600" b="1">
                <a:solidFill>
                  <a:schemeClr val="accent2"/>
                </a:solidFill>
              </a:defRPr>
            </a:lvl2pPr>
            <a:lvl3pPr marL="820582" indent="0" algn="ctr">
              <a:buNone/>
              <a:defRPr sz="1600" b="1">
                <a:solidFill>
                  <a:schemeClr val="accent2"/>
                </a:solidFill>
              </a:defRPr>
            </a:lvl3pPr>
            <a:lvl4pPr marL="1230873" indent="0" algn="ctr">
              <a:buNone/>
              <a:defRPr sz="1600" b="1">
                <a:solidFill>
                  <a:schemeClr val="accent2"/>
                </a:solidFill>
              </a:defRPr>
            </a:lvl4pPr>
            <a:lvl5pPr marL="1641165" indent="0" algn="ctr">
              <a:buNone/>
              <a:defRPr sz="1600" b="1">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3287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82058" tIns="41029" rIns="82058" bIns="41029" rtlCol="0" anchor="ctr">
            <a:normAutofit/>
          </a:bodyPr>
          <a:lstStyle/>
          <a:p>
            <a:r>
              <a:rPr lang="en-US" dirty="0"/>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82058" tIns="41029" rIns="82058" bIns="410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4"/>
          </a:xfrm>
          <a:prstGeom prst="rect">
            <a:avLst/>
          </a:prstGeom>
        </p:spPr>
        <p:txBody>
          <a:bodyPr vert="horz" lIns="82058" tIns="41029" rIns="82058" bIns="41029" rtlCol="0" anchor="ctr"/>
          <a:lstStyle>
            <a:lvl1pPr algn="l">
              <a:defRPr sz="1100">
                <a:solidFill>
                  <a:schemeClr val="tx1">
                    <a:tint val="75000"/>
                  </a:schemeClr>
                </a:solidFill>
              </a:defRPr>
            </a:lvl1pPr>
          </a:lstStyle>
          <a:p>
            <a:fld id="{5EF8F550-E2BC-A143-8589-52F039787421}" type="datetime1">
              <a:rPr lang="en-US" smtClean="0"/>
              <a:t>5/31/2023</a:t>
            </a:fld>
            <a:endParaRPr lang="en-US" dirty="0"/>
          </a:p>
        </p:txBody>
      </p:sp>
      <p:sp>
        <p:nvSpPr>
          <p:cNvPr id="5" name="Footer Placeholder 4"/>
          <p:cNvSpPr>
            <a:spLocks noGrp="1"/>
          </p:cNvSpPr>
          <p:nvPr>
            <p:ph type="ftr" sz="quarter" idx="3"/>
          </p:nvPr>
        </p:nvSpPr>
        <p:spPr>
          <a:xfrm>
            <a:off x="2343150" y="8475134"/>
            <a:ext cx="2171700" cy="486834"/>
          </a:xfrm>
          <a:prstGeom prst="rect">
            <a:avLst/>
          </a:prstGeom>
        </p:spPr>
        <p:txBody>
          <a:bodyPr vert="horz" lIns="82058" tIns="41029" rIns="82058" bIns="41029"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4"/>
          </a:xfrm>
          <a:prstGeom prst="rect">
            <a:avLst/>
          </a:prstGeom>
        </p:spPr>
        <p:txBody>
          <a:bodyPr vert="horz" lIns="82058" tIns="41029" rIns="82058" bIns="41029" rtlCol="0" anchor="ctr"/>
          <a:lstStyle>
            <a:lvl1pPr algn="r">
              <a:defRPr sz="1100">
                <a:solidFill>
                  <a:schemeClr val="tx1">
                    <a:tint val="75000"/>
                  </a:schemeClr>
                </a:solidFill>
              </a:defRPr>
            </a:lvl1pPr>
          </a:lstStyle>
          <a:p>
            <a:fld id="{C554EB52-A39F-1E42-ACC2-3A5CA4B651D3}" type="slidenum">
              <a:rPr lang="en-US" smtClean="0"/>
              <a:t>‹#›</a:t>
            </a:fld>
            <a:endParaRPr lang="en-US" dirty="0"/>
          </a:p>
        </p:txBody>
      </p:sp>
    </p:spTree>
    <p:extLst>
      <p:ext uri="{BB962C8B-B14F-4D97-AF65-F5344CB8AC3E}">
        <p14:creationId xmlns:p14="http://schemas.microsoft.com/office/powerpoint/2010/main" val="394175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Lst>
  <p:hf hdr="0" ftr="0"/>
  <p:txStyles>
    <p:titleStyle>
      <a:lvl1pPr algn="ctr" defTabSz="410291" rtl="0" eaLnBrk="1" latinLnBrk="0" hangingPunct="1">
        <a:spcBef>
          <a:spcPct val="0"/>
        </a:spcBef>
        <a:buNone/>
        <a:defRPr sz="3900" kern="1200">
          <a:solidFill>
            <a:schemeClr val="tx1"/>
          </a:solidFill>
          <a:latin typeface="+mj-lt"/>
          <a:ea typeface="+mj-ea"/>
          <a:cs typeface="+mj-cs"/>
        </a:defRPr>
      </a:lvl1pPr>
    </p:titleStyle>
    <p:bodyStyle>
      <a:lvl1pPr marL="307718" indent="-307718" algn="l" defTabSz="410291" rtl="0" eaLnBrk="1" latinLnBrk="0" hangingPunct="1">
        <a:spcBef>
          <a:spcPct val="20000"/>
        </a:spcBef>
        <a:buFont typeface="Arial"/>
        <a:buChar char="•"/>
        <a:defRPr sz="2900" kern="1200">
          <a:solidFill>
            <a:schemeClr val="tx1"/>
          </a:solidFill>
          <a:latin typeface="+mn-lt"/>
          <a:ea typeface="+mn-ea"/>
          <a:cs typeface="+mn-cs"/>
        </a:defRPr>
      </a:lvl1pPr>
      <a:lvl2pPr marL="666723" indent="-256432" algn="l" defTabSz="410291" rtl="0" eaLnBrk="1" latinLnBrk="0" hangingPunct="1">
        <a:spcBef>
          <a:spcPct val="20000"/>
        </a:spcBef>
        <a:buFont typeface="Arial"/>
        <a:buChar char="–"/>
        <a:defRPr sz="2500" kern="1200">
          <a:solidFill>
            <a:schemeClr val="tx1"/>
          </a:solidFill>
          <a:latin typeface="+mn-lt"/>
          <a:ea typeface="+mn-ea"/>
          <a:cs typeface="+mn-cs"/>
        </a:defRPr>
      </a:lvl2pPr>
      <a:lvl3pPr marL="1025728" indent="-205146" algn="l" defTabSz="410291" rtl="0" eaLnBrk="1" latinLnBrk="0" hangingPunct="1">
        <a:spcBef>
          <a:spcPct val="20000"/>
        </a:spcBef>
        <a:buFont typeface="Arial"/>
        <a:buChar char="•"/>
        <a:defRPr sz="2200" kern="1200">
          <a:solidFill>
            <a:schemeClr val="tx1"/>
          </a:solidFill>
          <a:latin typeface="+mn-lt"/>
          <a:ea typeface="+mn-ea"/>
          <a:cs typeface="+mn-cs"/>
        </a:defRPr>
      </a:lvl3pPr>
      <a:lvl4pPr marL="1436019" indent="-205146" algn="l" defTabSz="410291" rtl="0" eaLnBrk="1" latinLnBrk="0" hangingPunct="1">
        <a:spcBef>
          <a:spcPct val="20000"/>
        </a:spcBef>
        <a:buFont typeface="Arial"/>
        <a:buChar char="–"/>
        <a:defRPr sz="1800" kern="1200">
          <a:solidFill>
            <a:schemeClr val="tx1"/>
          </a:solidFill>
          <a:latin typeface="+mn-lt"/>
          <a:ea typeface="+mn-ea"/>
          <a:cs typeface="+mn-cs"/>
        </a:defRPr>
      </a:lvl4pPr>
      <a:lvl5pPr marL="1846311" indent="-205146" algn="l" defTabSz="410291" rtl="0" eaLnBrk="1" latinLnBrk="0" hangingPunct="1">
        <a:spcBef>
          <a:spcPct val="20000"/>
        </a:spcBef>
        <a:buFont typeface="Arial"/>
        <a:buChar char="»"/>
        <a:defRPr sz="1800" kern="1200">
          <a:solidFill>
            <a:schemeClr val="tx1"/>
          </a:solidFill>
          <a:latin typeface="+mn-lt"/>
          <a:ea typeface="+mn-ea"/>
          <a:cs typeface="+mn-cs"/>
        </a:defRPr>
      </a:lvl5pPr>
      <a:lvl6pPr marL="2256602" indent="-205146" algn="l" defTabSz="410291" rtl="0" eaLnBrk="1" latinLnBrk="0" hangingPunct="1">
        <a:spcBef>
          <a:spcPct val="20000"/>
        </a:spcBef>
        <a:buFont typeface="Arial"/>
        <a:buChar char="•"/>
        <a:defRPr sz="1800" kern="1200">
          <a:solidFill>
            <a:schemeClr val="tx1"/>
          </a:solidFill>
          <a:latin typeface="+mn-lt"/>
          <a:ea typeface="+mn-ea"/>
          <a:cs typeface="+mn-cs"/>
        </a:defRPr>
      </a:lvl6pPr>
      <a:lvl7pPr marL="2666893" indent="-205146" algn="l" defTabSz="410291" rtl="0" eaLnBrk="1" latinLnBrk="0" hangingPunct="1">
        <a:spcBef>
          <a:spcPct val="20000"/>
        </a:spcBef>
        <a:buFont typeface="Arial"/>
        <a:buChar char="•"/>
        <a:defRPr sz="1800" kern="1200">
          <a:solidFill>
            <a:schemeClr val="tx1"/>
          </a:solidFill>
          <a:latin typeface="+mn-lt"/>
          <a:ea typeface="+mn-ea"/>
          <a:cs typeface="+mn-cs"/>
        </a:defRPr>
      </a:lvl7pPr>
      <a:lvl8pPr marL="3077185" indent="-205146" algn="l" defTabSz="410291" rtl="0" eaLnBrk="1" latinLnBrk="0" hangingPunct="1">
        <a:spcBef>
          <a:spcPct val="20000"/>
        </a:spcBef>
        <a:buFont typeface="Arial"/>
        <a:buChar char="•"/>
        <a:defRPr sz="1800" kern="1200">
          <a:solidFill>
            <a:schemeClr val="tx1"/>
          </a:solidFill>
          <a:latin typeface="+mn-lt"/>
          <a:ea typeface="+mn-ea"/>
          <a:cs typeface="+mn-cs"/>
        </a:defRPr>
      </a:lvl8pPr>
      <a:lvl9pPr marL="3487476" indent="-205146" algn="l" defTabSz="410291"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jlewin@nybussales.com" TargetMode="External"/><Relationship Id="rId13" Type="http://schemas.openxmlformats.org/officeDocument/2006/relationships/hyperlink" Target="mailto:mmcdonald@newyorkbussales.com" TargetMode="External"/><Relationship Id="rId3" Type="http://schemas.openxmlformats.org/officeDocument/2006/relationships/hyperlink" Target="mailto:jjohnston@newyorkbussales.com" TargetMode="External"/><Relationship Id="rId7" Type="http://schemas.openxmlformats.org/officeDocument/2006/relationships/hyperlink" Target="mailto:breith@newyorkbussales.com" TargetMode="External"/><Relationship Id="rId12" Type="http://schemas.openxmlformats.org/officeDocument/2006/relationships/hyperlink" Target="mailto:bshepard@newyorkbussales.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mailto:blamaitis@newyorkbussales.com" TargetMode="External"/><Relationship Id="rId11" Type="http://schemas.openxmlformats.org/officeDocument/2006/relationships/hyperlink" Target="mailto:breiling@newyorkbussales.com" TargetMode="External"/><Relationship Id="rId5" Type="http://schemas.openxmlformats.org/officeDocument/2006/relationships/hyperlink" Target="mailto:rhemund@newyorkbussales.com" TargetMode="External"/><Relationship Id="rId10" Type="http://schemas.openxmlformats.org/officeDocument/2006/relationships/hyperlink" Target="mailto:dgrant@nybussales.com" TargetMode="External"/><Relationship Id="rId4" Type="http://schemas.openxmlformats.org/officeDocument/2006/relationships/image" Target="../media/image10.png"/><Relationship Id="rId9" Type="http://schemas.openxmlformats.org/officeDocument/2006/relationships/hyperlink" Target="mailto:ptucker@newyorkbussal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fld id="{C554EB52-A39F-1E42-ACC2-3A5CA4B651D3}" type="slidenum">
              <a:rPr lang="en-US" smtClean="0"/>
              <a:t>1</a:t>
            </a:fld>
            <a:endParaRPr lang="en-US" dirty="0"/>
          </a:p>
        </p:txBody>
      </p:sp>
      <p:sp>
        <p:nvSpPr>
          <p:cNvPr id="5" name="Title 4"/>
          <p:cNvSpPr>
            <a:spLocks noGrp="1"/>
          </p:cNvSpPr>
          <p:nvPr>
            <p:ph type="title"/>
          </p:nvPr>
        </p:nvSpPr>
        <p:spPr/>
        <p:txBody>
          <a:bodyPr>
            <a:normAutofit fontScale="90000"/>
          </a:bodyPr>
          <a:lstStyle/>
          <a:p>
            <a:r>
              <a:rPr lang="en-US" dirty="0"/>
              <a:t> Service Update #23-0531</a:t>
            </a:r>
          </a:p>
        </p:txBody>
      </p:sp>
      <p:sp>
        <p:nvSpPr>
          <p:cNvPr id="9" name="Text Placeholder 8"/>
          <p:cNvSpPr>
            <a:spLocks noGrp="1"/>
          </p:cNvSpPr>
          <p:nvPr>
            <p:ph type="body" sz="quarter" idx="16"/>
          </p:nvPr>
        </p:nvSpPr>
        <p:spPr/>
        <p:txBody>
          <a:bodyPr/>
          <a:lstStyle/>
          <a:p>
            <a:r>
              <a:rPr lang="en-US" dirty="0" err="1"/>
              <a:t>Valeo</a:t>
            </a:r>
            <a:r>
              <a:rPr lang="en-US" dirty="0"/>
              <a:t> A/C Front A/C Power Board Stud</a:t>
            </a:r>
          </a:p>
        </p:txBody>
      </p:sp>
      <p:sp>
        <p:nvSpPr>
          <p:cNvPr id="3" name="Content Placeholder 2">
            <a:extLst>
              <a:ext uri="{FF2B5EF4-FFF2-40B4-BE49-F238E27FC236}">
                <a16:creationId xmlns:a16="http://schemas.microsoft.com/office/drawing/2014/main" id="{7481686E-C583-9F0F-7744-50CD5FB34C2E}"/>
              </a:ext>
            </a:extLst>
          </p:cNvPr>
          <p:cNvSpPr>
            <a:spLocks noGrp="1"/>
          </p:cNvSpPr>
          <p:nvPr>
            <p:ph sz="quarter" idx="15"/>
          </p:nvPr>
        </p:nvSpPr>
        <p:spPr>
          <a:xfrm>
            <a:off x="342900" y="4466627"/>
            <a:ext cx="6172200" cy="339725"/>
          </a:xfrm>
        </p:spPr>
        <p:txBody>
          <a:bodyPr/>
          <a:lstStyle/>
          <a:p>
            <a:pPr algn="ctr"/>
            <a:r>
              <a:rPr lang="en-US" dirty="0"/>
              <a:t>Power Stud May Not Have Been Properly Torqued</a:t>
            </a:r>
          </a:p>
        </p:txBody>
      </p:sp>
      <p:sp>
        <p:nvSpPr>
          <p:cNvPr id="6" name="Content Placeholder 5">
            <a:extLst>
              <a:ext uri="{FF2B5EF4-FFF2-40B4-BE49-F238E27FC236}">
                <a16:creationId xmlns:a16="http://schemas.microsoft.com/office/drawing/2014/main" id="{A918A243-7A2C-9A88-78CF-9F9EC6768760}"/>
              </a:ext>
            </a:extLst>
          </p:cNvPr>
          <p:cNvSpPr>
            <a:spLocks noGrp="1"/>
          </p:cNvSpPr>
          <p:nvPr>
            <p:ph sz="quarter" idx="14"/>
          </p:nvPr>
        </p:nvSpPr>
        <p:spPr>
          <a:xfrm>
            <a:off x="342900" y="5211654"/>
            <a:ext cx="6172200" cy="2167636"/>
          </a:xfrm>
        </p:spPr>
        <p:txBody>
          <a:bodyPr/>
          <a:lstStyle/>
          <a:p>
            <a:pPr marL="0" indent="0" algn="just">
              <a:buNone/>
            </a:pPr>
            <a:r>
              <a:rPr lang="en-US" dirty="0"/>
              <a:t>Trans/South who installs Air Conditioning systems on Type C &amp; D Blue Bird products has identified an issue which could affect the operation of the front system on units with a split system.</a:t>
            </a:r>
          </a:p>
          <a:p>
            <a:pPr marL="0" indent="0" algn="just">
              <a:buNone/>
            </a:pPr>
            <a:r>
              <a:rPr lang="en-US" dirty="0"/>
              <a:t>What has been found is that the stud where the cable mounts feeding power to the front system circuit board may not have been properly torqued. This has been found to cause high resistance, heating the stud and causing the circuit board to fail.</a:t>
            </a:r>
          </a:p>
          <a:p>
            <a:pPr marL="0" indent="0" algn="just">
              <a:buNone/>
            </a:pPr>
            <a:r>
              <a:rPr lang="en-US" dirty="0"/>
              <a:t>We are asking that you follow the following steps to ensure the stud is properly torqued:  </a:t>
            </a:r>
          </a:p>
        </p:txBody>
      </p:sp>
      <p:pic>
        <p:nvPicPr>
          <p:cNvPr id="1026" name="Picture 2" descr="Valeo Motherson | Hitech Refrigeration Services">
            <a:extLst>
              <a:ext uri="{FF2B5EF4-FFF2-40B4-BE49-F238E27FC236}">
                <a16:creationId xmlns:a16="http://schemas.microsoft.com/office/drawing/2014/main" id="{2BA6902B-AC1E-DD74-A88B-469FEA89B2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864" y="2295485"/>
            <a:ext cx="2060750" cy="206075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Trans South Services, Inc. logo">
            <a:extLst>
              <a:ext uri="{FF2B5EF4-FFF2-40B4-BE49-F238E27FC236}">
                <a16:creationId xmlns:a16="http://schemas.microsoft.com/office/drawing/2014/main" id="{0563A7AA-5AE1-55B5-1A48-9EBBBB267C9D}"/>
              </a:ext>
            </a:extLst>
          </p:cNvPr>
          <p:cNvSpPr>
            <a:spLocks noChangeAspect="1" noChangeArrowheads="1"/>
          </p:cNvSpPr>
          <p:nvPr/>
        </p:nvSpPr>
        <p:spPr bwMode="auto">
          <a:xfrm>
            <a:off x="3276600" y="4419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0" name="Picture 6" descr="Trans/South Services, Inc., 71 U.S. Highway 341 North, Fort ...">
            <a:extLst>
              <a:ext uri="{FF2B5EF4-FFF2-40B4-BE49-F238E27FC236}">
                <a16:creationId xmlns:a16="http://schemas.microsoft.com/office/drawing/2014/main" id="{15EADB7A-6D70-6E94-0C5C-E096A7AC5F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4562" y="2173044"/>
            <a:ext cx="2060750" cy="206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45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A6C319B-5A7E-6888-B2CD-A285BCC07BA6}"/>
              </a:ext>
            </a:extLst>
          </p:cNvPr>
          <p:cNvSpPr>
            <a:spLocks noGrp="1"/>
          </p:cNvSpPr>
          <p:nvPr>
            <p:ph type="sldNum" sz="quarter" idx="12"/>
          </p:nvPr>
        </p:nvSpPr>
        <p:spPr/>
        <p:txBody>
          <a:bodyPr/>
          <a:lstStyle/>
          <a:p>
            <a:fld id="{C554EB52-A39F-1E42-ACC2-3A5CA4B651D3}" type="slidenum">
              <a:rPr lang="en-US" smtClean="0"/>
              <a:pPr/>
              <a:t>2</a:t>
            </a:fld>
            <a:endParaRPr lang="en-US" dirty="0"/>
          </a:p>
        </p:txBody>
      </p:sp>
      <p:sp>
        <p:nvSpPr>
          <p:cNvPr id="6" name="Content Placeholder 5">
            <a:extLst>
              <a:ext uri="{FF2B5EF4-FFF2-40B4-BE49-F238E27FC236}">
                <a16:creationId xmlns:a16="http://schemas.microsoft.com/office/drawing/2014/main" id="{B726F565-A4D0-E8BA-1BE5-633C3028A7B3}"/>
              </a:ext>
            </a:extLst>
          </p:cNvPr>
          <p:cNvSpPr>
            <a:spLocks noGrp="1"/>
          </p:cNvSpPr>
          <p:nvPr>
            <p:ph sz="quarter" idx="16"/>
          </p:nvPr>
        </p:nvSpPr>
        <p:spPr>
          <a:xfrm>
            <a:off x="182880" y="278146"/>
            <a:ext cx="6547104" cy="3012924"/>
          </a:xfrm>
        </p:spPr>
        <p:txBody>
          <a:bodyPr>
            <a:normAutofit lnSpcReduction="10000"/>
          </a:bodyPr>
          <a:lstStyle/>
          <a:p>
            <a:pPr marL="0" indent="0" algn="just">
              <a:buNone/>
            </a:pPr>
            <a:r>
              <a:rPr lang="en-US" dirty="0"/>
              <a:t>In the right front bulkhead above the stepwell, you will find a rectangular panel mounted as shown in FIGURE #1.</a:t>
            </a:r>
          </a:p>
          <a:p>
            <a:pPr algn="just">
              <a:buFont typeface="Wingdings" panose="05000000000000000000" pitchFamily="2" charset="2"/>
              <a:buChar char="Ø"/>
            </a:pPr>
            <a:r>
              <a:rPr lang="en-US" dirty="0"/>
              <a:t>Remove 4 screws and carefully remove panel where you will find the A/C circuit board mounted to the inside of the panel shown in FIGURE #2.</a:t>
            </a:r>
          </a:p>
          <a:p>
            <a:pPr algn="just">
              <a:buFont typeface="Wingdings" panose="05000000000000000000" pitchFamily="2" charset="2"/>
              <a:buChar char="Ø"/>
            </a:pPr>
            <a:r>
              <a:rPr lang="en-US" dirty="0"/>
              <a:t>At the lower corner of the circuit board, you will find a red cable passing through a “P” clip which is attached to the corner mounting screw for the circuit board and has a ring terminal crimped on the end which mounts to the circuit board as shown in FIGURE #3.</a:t>
            </a:r>
          </a:p>
          <a:p>
            <a:pPr algn="just">
              <a:buFont typeface="Wingdings" panose="05000000000000000000" pitchFamily="2" charset="2"/>
              <a:buChar char="Ø"/>
            </a:pPr>
            <a:r>
              <a:rPr lang="en-US" dirty="0"/>
              <a:t>Inspect heat shrink around ring terminal and confirm there is no damage, if damage is found, replace heat shrink, inspect circuit board for any issues cause by heat, </a:t>
            </a:r>
            <a:r>
              <a:rPr lang="en-US" b="1" dirty="0"/>
              <a:t>please take photos of any damage </a:t>
            </a:r>
            <a:r>
              <a:rPr lang="en-US" dirty="0"/>
              <a:t>and contact New York Bus Sales Warranty Department and a new circuit board will be provided.  Using an 8MM socket and inch/lb. torque wrench, torque to 18 in./lb.</a:t>
            </a:r>
          </a:p>
          <a:p>
            <a:pPr algn="just">
              <a:buFont typeface="Wingdings" panose="05000000000000000000" pitchFamily="2" charset="2"/>
              <a:buChar char="Ø"/>
            </a:pPr>
            <a:r>
              <a:rPr lang="en-US" dirty="0"/>
              <a:t>Once complete, reassemble</a:t>
            </a:r>
          </a:p>
          <a:p>
            <a:pPr marL="0" indent="0">
              <a:buNone/>
            </a:pPr>
            <a:endParaRPr lang="en-US" dirty="0"/>
          </a:p>
        </p:txBody>
      </p:sp>
      <p:pic>
        <p:nvPicPr>
          <p:cNvPr id="2050" name="B9C2026D-0634-447C-A14E-743148CAB9AB" descr="IMG_4287.jpg">
            <a:extLst>
              <a:ext uri="{FF2B5EF4-FFF2-40B4-BE49-F238E27FC236}">
                <a16:creationId xmlns:a16="http://schemas.microsoft.com/office/drawing/2014/main" id="{FB39056A-A2DF-2838-4442-80D1247201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2" y="3291070"/>
            <a:ext cx="2923708" cy="3890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0156B944-A327-4870-A916-949BC7D1E965" descr="IMG_4289.jpg">
            <a:extLst>
              <a:ext uri="{FF2B5EF4-FFF2-40B4-BE49-F238E27FC236}">
                <a16:creationId xmlns:a16="http://schemas.microsoft.com/office/drawing/2014/main" id="{71F1F681-52A9-C463-493A-8A3621C0B1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4851" y="3291069"/>
            <a:ext cx="2923708" cy="3890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B0DC28F-15F9-F925-E1E0-19CB75CF8B9E}"/>
              </a:ext>
            </a:extLst>
          </p:cNvPr>
          <p:cNvSpPr txBox="1"/>
          <p:nvPr/>
        </p:nvSpPr>
        <p:spPr>
          <a:xfrm>
            <a:off x="1259170" y="7181850"/>
            <a:ext cx="1244251" cy="338554"/>
          </a:xfrm>
          <a:prstGeom prst="rect">
            <a:avLst/>
          </a:prstGeom>
          <a:noFill/>
        </p:spPr>
        <p:txBody>
          <a:bodyPr wrap="none" rtlCol="0">
            <a:spAutoFit/>
          </a:bodyPr>
          <a:lstStyle/>
          <a:p>
            <a:r>
              <a:rPr lang="en-US" dirty="0"/>
              <a:t>FIGURE #1</a:t>
            </a:r>
          </a:p>
        </p:txBody>
      </p:sp>
      <p:sp>
        <p:nvSpPr>
          <p:cNvPr id="8" name="TextBox 7">
            <a:extLst>
              <a:ext uri="{FF2B5EF4-FFF2-40B4-BE49-F238E27FC236}">
                <a16:creationId xmlns:a16="http://schemas.microsoft.com/office/drawing/2014/main" id="{BF274D69-3E6F-2B0C-183D-0DB66E70A103}"/>
              </a:ext>
            </a:extLst>
          </p:cNvPr>
          <p:cNvSpPr txBox="1"/>
          <p:nvPr/>
        </p:nvSpPr>
        <p:spPr>
          <a:xfrm>
            <a:off x="4354579" y="7164973"/>
            <a:ext cx="1244251" cy="338554"/>
          </a:xfrm>
          <a:prstGeom prst="rect">
            <a:avLst/>
          </a:prstGeom>
          <a:noFill/>
        </p:spPr>
        <p:txBody>
          <a:bodyPr wrap="none" rtlCol="0">
            <a:spAutoFit/>
          </a:bodyPr>
          <a:lstStyle/>
          <a:p>
            <a:r>
              <a:rPr lang="en-US" dirty="0"/>
              <a:t>FIGURE #2</a:t>
            </a:r>
          </a:p>
        </p:txBody>
      </p:sp>
    </p:spTree>
    <p:extLst>
      <p:ext uri="{BB962C8B-B14F-4D97-AF65-F5344CB8AC3E}">
        <p14:creationId xmlns:p14="http://schemas.microsoft.com/office/powerpoint/2010/main" val="3778879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A6C319B-5A7E-6888-B2CD-A285BCC07BA6}"/>
              </a:ext>
            </a:extLst>
          </p:cNvPr>
          <p:cNvSpPr>
            <a:spLocks noGrp="1"/>
          </p:cNvSpPr>
          <p:nvPr>
            <p:ph type="sldNum" sz="quarter" idx="12"/>
          </p:nvPr>
        </p:nvSpPr>
        <p:spPr/>
        <p:txBody>
          <a:bodyPr/>
          <a:lstStyle/>
          <a:p>
            <a:fld id="{C554EB52-A39F-1E42-ACC2-3A5CA4B651D3}" type="slidenum">
              <a:rPr lang="en-US" smtClean="0"/>
              <a:pPr/>
              <a:t>3</a:t>
            </a:fld>
            <a:endParaRPr lang="en-US" dirty="0"/>
          </a:p>
        </p:txBody>
      </p:sp>
      <p:pic>
        <p:nvPicPr>
          <p:cNvPr id="3" name="Picture 2">
            <a:extLst>
              <a:ext uri="{FF2B5EF4-FFF2-40B4-BE49-F238E27FC236}">
                <a16:creationId xmlns:a16="http://schemas.microsoft.com/office/drawing/2014/main" id="{9A473DE2-4D97-5131-0EA8-5D3B4C6232F0}"/>
              </a:ext>
            </a:extLst>
          </p:cNvPr>
          <p:cNvPicPr>
            <a:picLocks noChangeAspect="1"/>
          </p:cNvPicPr>
          <p:nvPr/>
        </p:nvPicPr>
        <p:blipFill>
          <a:blip r:embed="rId2"/>
          <a:stretch>
            <a:fillRect/>
          </a:stretch>
        </p:blipFill>
        <p:spPr>
          <a:xfrm>
            <a:off x="326242" y="278147"/>
            <a:ext cx="6205516" cy="2968752"/>
          </a:xfrm>
          <a:prstGeom prst="rect">
            <a:avLst/>
          </a:prstGeom>
        </p:spPr>
      </p:pic>
    </p:spTree>
    <p:extLst>
      <p:ext uri="{BB962C8B-B14F-4D97-AF65-F5344CB8AC3E}">
        <p14:creationId xmlns:p14="http://schemas.microsoft.com/office/powerpoint/2010/main" val="4166015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554EB52-A39F-1E42-ACC2-3A5CA4B651D3}" type="slidenum">
              <a:rPr lang="en-US" smtClean="0"/>
              <a:pPr/>
              <a:t>4</a:t>
            </a:fld>
            <a:endParaRPr lang="en-US" dirty="0"/>
          </a:p>
        </p:txBody>
      </p:sp>
      <p:sp>
        <p:nvSpPr>
          <p:cNvPr id="8" name="TextBox 7">
            <a:extLst>
              <a:ext uri="{FF2B5EF4-FFF2-40B4-BE49-F238E27FC236}">
                <a16:creationId xmlns:a16="http://schemas.microsoft.com/office/drawing/2014/main" id="{F6463A24-4FFB-4631-AF44-F2F5965455BB}"/>
              </a:ext>
            </a:extLst>
          </p:cNvPr>
          <p:cNvSpPr txBox="1"/>
          <p:nvPr/>
        </p:nvSpPr>
        <p:spPr>
          <a:xfrm>
            <a:off x="4658496" y="8303741"/>
            <a:ext cx="1782629" cy="584775"/>
          </a:xfrm>
          <a:prstGeom prst="rect">
            <a:avLst/>
          </a:prstGeom>
          <a:noFill/>
        </p:spPr>
        <p:txBody>
          <a:bodyPr wrap="square" rtlCol="0">
            <a:spAutoFit/>
          </a:bodyPr>
          <a:lstStyle/>
          <a:p>
            <a:r>
              <a:rPr lang="en-US" sz="800" b="1" dirty="0">
                <a:solidFill>
                  <a:srgbClr val="0B3588"/>
                </a:solidFill>
              </a:rPr>
              <a:t>Comments or Concerns:</a:t>
            </a:r>
          </a:p>
          <a:p>
            <a:r>
              <a:rPr lang="en-US" sz="800" dirty="0">
                <a:solidFill>
                  <a:srgbClr val="0B3588"/>
                </a:solidFill>
              </a:rPr>
              <a:t>John Johnston</a:t>
            </a:r>
          </a:p>
          <a:p>
            <a:r>
              <a:rPr lang="en-US" sz="800" dirty="0">
                <a:solidFill>
                  <a:srgbClr val="0B3588"/>
                </a:solidFill>
                <a:hlinkClick r:id="rId3">
                  <a:extLst>
                    <a:ext uri="{A12FA001-AC4F-418D-AE19-62706E023703}">
                      <ahyp:hlinkClr xmlns:ahyp="http://schemas.microsoft.com/office/drawing/2018/hyperlinkcolor" val="tx"/>
                    </a:ext>
                  </a:extLst>
                </a:hlinkClick>
              </a:rPr>
              <a:t>jjohnston@newyorkbussales.com</a:t>
            </a:r>
            <a:endParaRPr lang="en-US" sz="800" dirty="0">
              <a:solidFill>
                <a:srgbClr val="0B3588"/>
              </a:solidFill>
            </a:endParaRPr>
          </a:p>
          <a:p>
            <a:r>
              <a:rPr lang="en-US" sz="800" dirty="0">
                <a:solidFill>
                  <a:srgbClr val="0B3588"/>
                </a:solidFill>
              </a:rPr>
              <a:t>Cell 315-263-0766</a:t>
            </a:r>
          </a:p>
        </p:txBody>
      </p:sp>
      <p:pic>
        <p:nvPicPr>
          <p:cNvPr id="10" name="Picture 9">
            <a:extLst>
              <a:ext uri="{FF2B5EF4-FFF2-40B4-BE49-F238E27FC236}">
                <a16:creationId xmlns:a16="http://schemas.microsoft.com/office/drawing/2014/main" id="{636C533C-D4CB-C767-EC6B-902C3CFD4835}"/>
              </a:ext>
            </a:extLst>
          </p:cNvPr>
          <p:cNvPicPr>
            <a:picLocks noChangeAspect="1"/>
          </p:cNvPicPr>
          <p:nvPr/>
        </p:nvPicPr>
        <p:blipFill>
          <a:blip r:embed="rId4"/>
          <a:stretch>
            <a:fillRect/>
          </a:stretch>
        </p:blipFill>
        <p:spPr>
          <a:xfrm>
            <a:off x="356790" y="278147"/>
            <a:ext cx="6084335" cy="7212193"/>
          </a:xfrm>
          <a:prstGeom prst="rect">
            <a:avLst/>
          </a:prstGeom>
        </p:spPr>
      </p:pic>
      <p:sp>
        <p:nvSpPr>
          <p:cNvPr id="11" name="TextBox 10">
            <a:extLst>
              <a:ext uri="{FF2B5EF4-FFF2-40B4-BE49-F238E27FC236}">
                <a16:creationId xmlns:a16="http://schemas.microsoft.com/office/drawing/2014/main" id="{C90D6FFF-F73C-B56F-3D4B-E0D71BB16DA3}"/>
              </a:ext>
            </a:extLst>
          </p:cNvPr>
          <p:cNvSpPr txBox="1"/>
          <p:nvPr/>
        </p:nvSpPr>
        <p:spPr>
          <a:xfrm>
            <a:off x="1803682" y="984921"/>
            <a:ext cx="3191297" cy="5909310"/>
          </a:xfrm>
          <a:prstGeom prst="rect">
            <a:avLst/>
          </a:prstGeom>
          <a:noFill/>
        </p:spPr>
        <p:txBody>
          <a:bodyPr wrap="square" rtlCol="0">
            <a:spAutoFit/>
          </a:bodyPr>
          <a:lstStyle/>
          <a:p>
            <a:pPr algn="ctr"/>
            <a:endParaRPr lang="en-US" sz="1400" b="1" dirty="0">
              <a:solidFill>
                <a:srgbClr val="0B3588"/>
              </a:solidFill>
            </a:endParaRPr>
          </a:p>
          <a:p>
            <a:pPr algn="ctr"/>
            <a:r>
              <a:rPr lang="en-US" sz="1400" b="1" dirty="0">
                <a:solidFill>
                  <a:srgbClr val="0B3588"/>
                </a:solidFill>
              </a:rPr>
              <a:t>Director of Service </a:t>
            </a:r>
          </a:p>
          <a:p>
            <a:pPr algn="ctr"/>
            <a:r>
              <a:rPr lang="en-US" sz="1400" b="1" dirty="0">
                <a:solidFill>
                  <a:srgbClr val="0B3588"/>
                </a:solidFill>
              </a:rPr>
              <a:t>Ryan Hemund </a:t>
            </a:r>
            <a:r>
              <a:rPr lang="en-US" sz="1400" dirty="0">
                <a:solidFill>
                  <a:srgbClr val="0B3588"/>
                </a:solidFill>
              </a:rPr>
              <a:t> </a:t>
            </a:r>
          </a:p>
          <a:p>
            <a:pPr algn="ctr"/>
            <a:r>
              <a:rPr lang="en-US" sz="1400" dirty="0">
                <a:solidFill>
                  <a:srgbClr val="0B3588"/>
                </a:solidFill>
                <a:hlinkClick r:id="rId5">
                  <a:extLst>
                    <a:ext uri="{A12FA001-AC4F-418D-AE19-62706E023703}">
                      <ahyp:hlinkClr xmlns:ahyp="http://schemas.microsoft.com/office/drawing/2018/hyperlinkcolor" val="tx"/>
                    </a:ext>
                  </a:extLst>
                </a:hlinkClick>
              </a:rPr>
              <a:t>rhemund@newyorkbussales.com</a:t>
            </a:r>
            <a:r>
              <a:rPr lang="en-US" sz="1400" dirty="0">
                <a:solidFill>
                  <a:srgbClr val="0B3588"/>
                </a:solidFill>
              </a:rPr>
              <a:t>	</a:t>
            </a:r>
          </a:p>
          <a:p>
            <a:pPr algn="ctr"/>
            <a:endParaRPr lang="en-US" sz="900"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Brian Lamaitis	</a:t>
            </a:r>
          </a:p>
          <a:p>
            <a:pPr algn="ctr"/>
            <a:r>
              <a:rPr lang="fi-FI" sz="1400" dirty="0">
                <a:solidFill>
                  <a:srgbClr val="0B3588"/>
                </a:solidFill>
                <a:hlinkClick r:id="rId6">
                  <a:extLst>
                    <a:ext uri="{A12FA001-AC4F-418D-AE19-62706E023703}">
                      <ahyp:hlinkClr xmlns:ahyp="http://schemas.microsoft.com/office/drawing/2018/hyperlinkcolor" val="tx"/>
                    </a:ext>
                  </a:extLst>
                </a:hlinkClick>
              </a:rPr>
              <a:t>blamaitis@newyorkbussales.com</a:t>
            </a:r>
            <a:r>
              <a:rPr lang="fi-FI" sz="1400" dirty="0">
                <a:solidFill>
                  <a:srgbClr val="0B3588"/>
                </a:solidFill>
              </a:rPr>
              <a:t> </a:t>
            </a:r>
          </a:p>
          <a:p>
            <a:pPr algn="ctr"/>
            <a:endParaRPr lang="fi-FI" sz="800" dirty="0">
              <a:solidFill>
                <a:srgbClr val="0B3588"/>
              </a:solidFill>
            </a:endParaRPr>
          </a:p>
          <a:p>
            <a:pPr algn="ctr"/>
            <a:r>
              <a:rPr lang="fi-FI" sz="1400" dirty="0">
                <a:solidFill>
                  <a:srgbClr val="0B3588"/>
                </a:solidFill>
              </a:rPr>
              <a:t>Bob Reith</a:t>
            </a:r>
          </a:p>
          <a:p>
            <a:pPr algn="ctr"/>
            <a:r>
              <a:rPr lang="fi-FI" sz="1400" dirty="0">
                <a:solidFill>
                  <a:srgbClr val="0B3588"/>
                </a:solidFill>
                <a:hlinkClick r:id="rId7">
                  <a:extLst>
                    <a:ext uri="{A12FA001-AC4F-418D-AE19-62706E023703}">
                      <ahyp:hlinkClr xmlns:ahyp="http://schemas.microsoft.com/office/drawing/2018/hyperlinkcolor" val="tx"/>
                    </a:ext>
                  </a:extLst>
                </a:hlinkClick>
              </a:rPr>
              <a:t>breith@newyorkbussales.com</a:t>
            </a:r>
            <a:endParaRPr lang="fi-FI" sz="1400" dirty="0">
              <a:solidFill>
                <a:srgbClr val="0B3588"/>
              </a:solidFill>
            </a:endParaRPr>
          </a:p>
          <a:p>
            <a:pPr algn="ctr"/>
            <a:endParaRPr lang="fi-FI" sz="800" dirty="0">
              <a:solidFill>
                <a:srgbClr val="0B3588"/>
              </a:solidFill>
              <a:hlinkClick r:id="rId8"/>
            </a:endParaRPr>
          </a:p>
          <a:p>
            <a:pPr algn="ctr"/>
            <a:r>
              <a:rPr lang="fi-FI" sz="1400" dirty="0">
                <a:solidFill>
                  <a:srgbClr val="0B3588"/>
                </a:solidFill>
              </a:rPr>
              <a:t>Phil Tucker</a:t>
            </a:r>
          </a:p>
          <a:p>
            <a:pPr algn="ctr"/>
            <a:r>
              <a:rPr lang="fi-FI" sz="1400" dirty="0">
                <a:solidFill>
                  <a:srgbClr val="0B3588"/>
                </a:solidFill>
                <a:hlinkClick r:id="rId9">
                  <a:extLst>
                    <a:ext uri="{A12FA001-AC4F-418D-AE19-62706E023703}">
                      <ahyp:hlinkClr xmlns:ahyp="http://schemas.microsoft.com/office/drawing/2018/hyperlinkcolor" val="tx"/>
                    </a:ext>
                  </a:extLst>
                </a:hlinkClick>
              </a:rPr>
              <a:t>ptucker@newyorkbussales.com</a:t>
            </a:r>
            <a:r>
              <a:rPr lang="fi-FI" sz="1400" dirty="0">
                <a:solidFill>
                  <a:srgbClr val="0B3588"/>
                </a:solidFill>
              </a:rPr>
              <a:t> 	</a:t>
            </a:r>
            <a:endParaRPr lang="fi-FI" sz="1400" dirty="0">
              <a:solidFill>
                <a:srgbClr val="0B3588"/>
              </a:solidFill>
              <a:hlinkClick r:id="rId10"/>
            </a:endParaRPr>
          </a:p>
          <a:p>
            <a:pPr algn="ctr"/>
            <a:r>
              <a:rPr lang="fi-FI" sz="1400" dirty="0">
                <a:solidFill>
                  <a:srgbClr val="0B3588"/>
                </a:solidFill>
              </a:rPr>
              <a:t> 	</a:t>
            </a:r>
            <a:endParaRPr lang="fi-FI" sz="1400" b="1" dirty="0">
              <a:solidFill>
                <a:srgbClr val="0B3588"/>
              </a:solidFill>
            </a:endParaRPr>
          </a:p>
          <a:p>
            <a:pPr algn="ctr"/>
            <a:r>
              <a:rPr lang="fi-FI" sz="1400" b="1" dirty="0">
                <a:solidFill>
                  <a:srgbClr val="0B3588"/>
                </a:solidFill>
              </a:rPr>
              <a:t>Albany: 866-867-1100</a:t>
            </a:r>
          </a:p>
          <a:p>
            <a:pPr algn="ctr"/>
            <a:endParaRPr lang="fi-FI" sz="800" dirty="0">
              <a:solidFill>
                <a:srgbClr val="0B3588"/>
              </a:solidFill>
            </a:endParaRPr>
          </a:p>
          <a:p>
            <a:pPr algn="ctr"/>
            <a:r>
              <a:rPr lang="fi-FI" sz="1400" dirty="0">
                <a:solidFill>
                  <a:srgbClr val="0B3588"/>
                </a:solidFill>
              </a:rPr>
              <a:t>Ben Reiling</a:t>
            </a:r>
          </a:p>
          <a:p>
            <a:pPr algn="ctr"/>
            <a:r>
              <a:rPr lang="fi-FI" sz="1400" dirty="0">
                <a:solidFill>
                  <a:srgbClr val="0B3588"/>
                </a:solidFill>
                <a:hlinkClick r:id="rId11">
                  <a:extLst>
                    <a:ext uri="{A12FA001-AC4F-418D-AE19-62706E023703}">
                      <ahyp:hlinkClr xmlns:ahyp="http://schemas.microsoft.com/office/drawing/2018/hyperlinkcolor" val="tx"/>
                    </a:ext>
                  </a:extLst>
                </a:hlinkClick>
              </a:rPr>
              <a:t>breiling@newyorkbussales.com</a:t>
            </a:r>
            <a:endParaRPr lang="fi-FI" sz="1400" dirty="0">
              <a:solidFill>
                <a:srgbClr val="0B3588"/>
              </a:solidFill>
            </a:endParaRPr>
          </a:p>
          <a:p>
            <a:pPr algn="ctr"/>
            <a:r>
              <a:rPr lang="fi-FI" sz="1400" dirty="0">
                <a:solidFill>
                  <a:srgbClr val="0B3588"/>
                </a:solidFill>
              </a:rPr>
              <a:t> </a:t>
            </a:r>
          </a:p>
          <a:p>
            <a:pPr algn="ctr"/>
            <a:r>
              <a:rPr lang="sv-SE" sz="1400" b="1" dirty="0">
                <a:solidFill>
                  <a:srgbClr val="0B3588"/>
                </a:solidFill>
              </a:rPr>
              <a:t>Batavia: 800-463-3232</a:t>
            </a:r>
          </a:p>
          <a:p>
            <a:pPr algn="ctr"/>
            <a:endParaRPr lang="sv-SE" sz="800" dirty="0">
              <a:solidFill>
                <a:srgbClr val="0B3588"/>
              </a:solidFill>
            </a:endParaRPr>
          </a:p>
          <a:p>
            <a:pPr algn="ctr"/>
            <a:r>
              <a:rPr lang="sv-SE" sz="1400" dirty="0">
                <a:solidFill>
                  <a:srgbClr val="0B3588"/>
                </a:solidFill>
              </a:rPr>
              <a:t>Brandon Shepard</a:t>
            </a:r>
          </a:p>
          <a:p>
            <a:pPr algn="ctr"/>
            <a:r>
              <a:rPr lang="sv-SE" sz="1400" dirty="0">
                <a:solidFill>
                  <a:srgbClr val="0B3588"/>
                </a:solidFill>
                <a:hlinkClick r:id="rId12">
                  <a:extLst>
                    <a:ext uri="{A12FA001-AC4F-418D-AE19-62706E023703}">
                      <ahyp:hlinkClr xmlns:ahyp="http://schemas.microsoft.com/office/drawing/2018/hyperlinkcolor" val="tx"/>
                    </a:ext>
                  </a:extLst>
                </a:hlinkClick>
              </a:rPr>
              <a:t>bshepard@newyorkbussales.com</a:t>
            </a:r>
            <a:endParaRPr lang="sv-SE" sz="1400" dirty="0">
              <a:solidFill>
                <a:srgbClr val="0B3588"/>
              </a:solidFill>
            </a:endParaRPr>
          </a:p>
          <a:p>
            <a:pPr algn="ctr"/>
            <a:endParaRPr lang="sv-SE" sz="1400" dirty="0">
              <a:solidFill>
                <a:srgbClr val="0B3588"/>
              </a:solidFill>
            </a:endParaRPr>
          </a:p>
          <a:p>
            <a:pPr algn="ctr"/>
            <a:r>
              <a:rPr lang="sv-SE" sz="1400" b="1" dirty="0">
                <a:solidFill>
                  <a:srgbClr val="0B3588"/>
                </a:solidFill>
              </a:rPr>
              <a:t>Middletown: 845-609-7070</a:t>
            </a:r>
          </a:p>
          <a:p>
            <a:pPr algn="ctr"/>
            <a:endParaRPr lang="sv-SE" sz="800" b="1" dirty="0">
              <a:solidFill>
                <a:srgbClr val="0B3588"/>
              </a:solidFill>
            </a:endParaRPr>
          </a:p>
          <a:p>
            <a:pPr algn="ctr"/>
            <a:r>
              <a:rPr lang="sv-SE" sz="1400" dirty="0">
                <a:solidFill>
                  <a:srgbClr val="0B3588"/>
                </a:solidFill>
              </a:rPr>
              <a:t>Moncia Mc Donald</a:t>
            </a:r>
          </a:p>
          <a:p>
            <a:pPr algn="ctr"/>
            <a:r>
              <a:rPr lang="sv-SE" sz="1300" dirty="0">
                <a:solidFill>
                  <a:srgbClr val="0B3588"/>
                </a:solidFill>
                <a:hlinkClick r:id="rId13">
                  <a:extLst>
                    <a:ext uri="{A12FA001-AC4F-418D-AE19-62706E023703}">
                      <ahyp:hlinkClr xmlns:ahyp="http://schemas.microsoft.com/office/drawing/2018/hyperlinkcolor" val="tx"/>
                    </a:ext>
                  </a:extLst>
                </a:hlinkClick>
              </a:rPr>
              <a:t>mmcdonald@newyorkbussales.com</a:t>
            </a:r>
            <a:r>
              <a:rPr lang="sv-SE" sz="1300" dirty="0">
                <a:solidFill>
                  <a:srgbClr val="0B3588"/>
                </a:solidFill>
              </a:rPr>
              <a:t> </a:t>
            </a:r>
          </a:p>
        </p:txBody>
      </p:sp>
      <p:sp>
        <p:nvSpPr>
          <p:cNvPr id="12" name="Content Placeholder 3">
            <a:extLst>
              <a:ext uri="{FF2B5EF4-FFF2-40B4-BE49-F238E27FC236}">
                <a16:creationId xmlns:a16="http://schemas.microsoft.com/office/drawing/2014/main" id="{EE01DABF-1E36-78D2-6640-39EB2187AD06}"/>
              </a:ext>
            </a:extLst>
          </p:cNvPr>
          <p:cNvSpPr>
            <a:spLocks noGrp="1"/>
          </p:cNvSpPr>
          <p:nvPr>
            <p:ph sz="quarter" idx="13"/>
          </p:nvPr>
        </p:nvSpPr>
        <p:spPr>
          <a:xfrm>
            <a:off x="357539" y="308242"/>
            <a:ext cx="6083585" cy="641143"/>
          </a:xfrm>
        </p:spPr>
        <p:txBody>
          <a:bodyPr>
            <a:normAutofit/>
          </a:bodyPr>
          <a:lstStyle/>
          <a:p>
            <a:r>
              <a:rPr lang="en-US" sz="1800" dirty="0"/>
              <a:t>CONTACT ANY OF OUR SERVICE LOCATIONS WITH QUESTIONS</a:t>
            </a:r>
          </a:p>
          <a:p>
            <a:endParaRPr lang="en-US" dirty="0"/>
          </a:p>
        </p:txBody>
      </p:sp>
    </p:spTree>
    <p:extLst>
      <p:ext uri="{BB962C8B-B14F-4D97-AF65-F5344CB8AC3E}">
        <p14:creationId xmlns:p14="http://schemas.microsoft.com/office/powerpoint/2010/main" val="3435656972"/>
      </p:ext>
    </p:extLst>
  </p:cSld>
  <p:clrMapOvr>
    <a:masterClrMapping/>
  </p:clrMapOvr>
</p:sld>
</file>

<file path=ppt/theme/theme1.xml><?xml version="1.0" encoding="utf-8"?>
<a:theme xmlns:a="http://schemas.openxmlformats.org/drawingml/2006/main" name="Office Theme">
  <a:themeElements>
    <a:clrScheme name="New York Bus Sales 01">
      <a:dk1>
        <a:sysClr val="windowText" lastClr="000000"/>
      </a:dk1>
      <a:lt1>
        <a:sysClr val="window" lastClr="FFFFFF"/>
      </a:lt1>
      <a:dk2>
        <a:srgbClr val="80807D"/>
      </a:dk2>
      <a:lt2>
        <a:srgbClr val="EEECE1"/>
      </a:lt2>
      <a:accent1>
        <a:srgbClr val="0048BD"/>
      </a:accent1>
      <a:accent2>
        <a:srgbClr val="0B3588"/>
      </a:accent2>
      <a:accent3>
        <a:srgbClr val="FFCD34"/>
      </a:accent3>
      <a:accent4>
        <a:srgbClr val="FF9900"/>
      </a:accent4>
      <a:accent5>
        <a:srgbClr val="B03330"/>
      </a:accent5>
      <a:accent6>
        <a:srgbClr val="82C359"/>
      </a:accent6>
      <a:hlink>
        <a:srgbClr val="3399FF"/>
      </a:hlink>
      <a:folHlink>
        <a:srgbClr val="0B358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55F8D7A656304F8D7C261D54F5FAF5" ma:contentTypeVersion="18" ma:contentTypeDescription="Create a new document." ma:contentTypeScope="" ma:versionID="fa98f9db843fbd0382f7936248e956c2">
  <xsd:schema xmlns:xsd="http://www.w3.org/2001/XMLSchema" xmlns:xs="http://www.w3.org/2001/XMLSchema" xmlns:p="http://schemas.microsoft.com/office/2006/metadata/properties" xmlns:ns2="6ee98f41-a178-4933-bc91-9575cba1a2c1" targetNamespace="http://schemas.microsoft.com/office/2006/metadata/properties" ma:root="true" ma:fieldsID="788bfafc40703ea5467cc1e9ae335306" ns2:_="">
    <xsd:import namespace="6ee98f41-a178-4933-bc91-9575cba1a2c1"/>
    <xsd:element name="properties">
      <xsd:complexType>
        <xsd:sequence>
          <xsd:element name="documentManagement">
            <xsd:complexType>
              <xsd:all>
                <xsd:element ref="ns2:MigrationWizId" minOccurs="0"/>
                <xsd:element ref="ns2:MigrationWizIdPermissions" minOccurs="0"/>
                <xsd:element ref="ns2:MigrationWizIdVersion" minOccurs="0"/>
                <xsd:element ref="ns2:lcf76f155ced4ddcb4097134ff3c332f0" minOccurs="0"/>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igrationWizIdPermissionLevels" minOccurs="0"/>
                <xsd:element ref="ns2:MigrationWizIdDocumentLibraryPermissions" minOccurs="0"/>
                <xsd:element ref="ns2:MigrationWizIdSecurityGroup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98f41-a178-4933-bc91-9575cba1a2c1"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lcf76f155ced4ddcb4097134ff3c332f0" ma:index="11" nillable="true" ma:displayName="Image Tags_0" ma:hidden="true" ma:internalName="lcf76f155ced4ddcb4097134ff3c332f0" ma:readOnly="false">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e33658f-19da-4b7d-b662-bcdc89fc9cb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igrationWizIdPermissionLevels" ma:index="21" nillable="true" ma:displayName="MigrationWizIdPermissionLevels" ma:internalName="MigrationWizIdPermissionLevels">
      <xsd:simpleType>
        <xsd:restriction base="dms:Text"/>
      </xsd:simpleType>
    </xsd:element>
    <xsd:element name="MigrationWizIdDocumentLibraryPermissions" ma:index="22" nillable="true" ma:displayName="MigrationWizIdDocumentLibraryPermissions" ma:internalName="MigrationWizIdDocumentLibraryPermissions">
      <xsd:simpleType>
        <xsd:restriction base="dms:Text"/>
      </xsd:simpleType>
    </xsd:element>
    <xsd:element name="MigrationWizIdSecurityGroups" ma:index="23" nillable="true" ma:displayName="MigrationWizIdSecurityGroups" ma:internalName="MigrationWizIdSecurityGroups">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0 xmlns="6ee98f41-a178-4933-bc91-9575cba1a2c1" xsi:nil="true"/>
    <MigrationWizId xmlns="6ee98f41-a178-4933-bc91-9575cba1a2c1" xsi:nil="true"/>
    <lcf76f155ced4ddcb4097134ff3c332f xmlns="6ee98f41-a178-4933-bc91-9575cba1a2c1">
      <Terms xmlns="http://schemas.microsoft.com/office/infopath/2007/PartnerControls"/>
    </lcf76f155ced4ddcb4097134ff3c332f>
    <MigrationWizIdDocumentLibraryPermissions xmlns="6ee98f41-a178-4933-bc91-9575cba1a2c1" xsi:nil="true"/>
    <MigrationWizIdVersion xmlns="6ee98f41-a178-4933-bc91-9575cba1a2c1" xsi:nil="true"/>
    <MigrationWizIdPermissions xmlns="6ee98f41-a178-4933-bc91-9575cba1a2c1" xsi:nil="true"/>
    <MigrationWizIdSecurityGroups xmlns="6ee98f41-a178-4933-bc91-9575cba1a2c1" xsi:nil="true"/>
    <MigrationWizIdPermissionLevels xmlns="6ee98f41-a178-4933-bc91-9575cba1a2c1" xsi:nil="true"/>
  </documentManagement>
</p:properties>
</file>

<file path=customXml/itemProps1.xml><?xml version="1.0" encoding="utf-8"?>
<ds:datastoreItem xmlns:ds="http://schemas.openxmlformats.org/officeDocument/2006/customXml" ds:itemID="{D63697F4-4220-410E-9705-5B7AECF7EC72}"/>
</file>

<file path=customXml/itemProps2.xml><?xml version="1.0" encoding="utf-8"?>
<ds:datastoreItem xmlns:ds="http://schemas.openxmlformats.org/officeDocument/2006/customXml" ds:itemID="{CA3D0967-33FD-433B-8804-ABD777CB0C06}"/>
</file>

<file path=customXml/itemProps3.xml><?xml version="1.0" encoding="utf-8"?>
<ds:datastoreItem xmlns:ds="http://schemas.openxmlformats.org/officeDocument/2006/customXml" ds:itemID="{E52DD332-927E-4D8E-9D04-765346AEEBFD}"/>
</file>

<file path=docProps/app.xml><?xml version="1.0" encoding="utf-8"?>
<Properties xmlns="http://schemas.openxmlformats.org/officeDocument/2006/extended-properties" xmlns:vt="http://schemas.openxmlformats.org/officeDocument/2006/docPropsVTypes">
  <TotalTime>6254</TotalTime>
  <Words>428</Words>
  <Application>Microsoft Office PowerPoint</Application>
  <PresentationFormat>Letter Paper (8.5x11 in)</PresentationFormat>
  <Paragraphs>56</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Wingdings</vt:lpstr>
      <vt:lpstr>Office Theme</vt:lpstr>
      <vt:lpstr> Service Update #23-0531</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Maggiolino</dc:creator>
  <cp:lastModifiedBy>John Johnston</cp:lastModifiedBy>
  <cp:revision>80</cp:revision>
  <dcterms:created xsi:type="dcterms:W3CDTF">2015-10-07T13:47:43Z</dcterms:created>
  <dcterms:modified xsi:type="dcterms:W3CDTF">2023-05-31T13:37:41Z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0x0101007955F8D7A656304F8D7C261D54F5FAF5</vt:lpwstr>
  </property>
</Properties>
</file>