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handoutMasterIdLst>
    <p:handoutMasterId r:id="rId6"/>
  </p:handoutMasterIdLst>
  <p:sldIdLst>
    <p:sldId id="256" r:id="rId2"/>
    <p:sldId id="268" r:id="rId3"/>
    <p:sldId id="267" r:id="rId4"/>
  </p:sldIdLst>
  <p:sldSz cx="6858000" cy="9144000" type="letter"/>
  <p:notesSz cx="6858000" cy="9144000"/>
  <p:defaultTextStyle>
    <a:defPPr>
      <a:defRPr lang="en-US"/>
    </a:defPPr>
    <a:lvl1pPr marL="0" algn="l" defTabSz="410291" rtl="0" eaLnBrk="1" latinLnBrk="0" hangingPunct="1">
      <a:defRPr sz="1600" kern="1200">
        <a:solidFill>
          <a:schemeClr val="tx1"/>
        </a:solidFill>
        <a:latin typeface="+mn-lt"/>
        <a:ea typeface="+mn-ea"/>
        <a:cs typeface="+mn-cs"/>
      </a:defRPr>
    </a:lvl1pPr>
    <a:lvl2pPr marL="410291" algn="l" defTabSz="410291" rtl="0" eaLnBrk="1" latinLnBrk="0" hangingPunct="1">
      <a:defRPr sz="1600" kern="1200">
        <a:solidFill>
          <a:schemeClr val="tx1"/>
        </a:solidFill>
        <a:latin typeface="+mn-lt"/>
        <a:ea typeface="+mn-ea"/>
        <a:cs typeface="+mn-cs"/>
      </a:defRPr>
    </a:lvl2pPr>
    <a:lvl3pPr marL="820583" algn="l" defTabSz="410291" rtl="0" eaLnBrk="1" latinLnBrk="0" hangingPunct="1">
      <a:defRPr sz="1600" kern="1200">
        <a:solidFill>
          <a:schemeClr val="tx1"/>
        </a:solidFill>
        <a:latin typeface="+mn-lt"/>
        <a:ea typeface="+mn-ea"/>
        <a:cs typeface="+mn-cs"/>
      </a:defRPr>
    </a:lvl3pPr>
    <a:lvl4pPr marL="1230874" algn="l" defTabSz="410291" rtl="0" eaLnBrk="1" latinLnBrk="0" hangingPunct="1">
      <a:defRPr sz="1600" kern="1200">
        <a:solidFill>
          <a:schemeClr val="tx1"/>
        </a:solidFill>
        <a:latin typeface="+mn-lt"/>
        <a:ea typeface="+mn-ea"/>
        <a:cs typeface="+mn-cs"/>
      </a:defRPr>
    </a:lvl4pPr>
    <a:lvl5pPr marL="1641165" algn="l" defTabSz="410291" rtl="0" eaLnBrk="1" latinLnBrk="0" hangingPunct="1">
      <a:defRPr sz="1600" kern="1200">
        <a:solidFill>
          <a:schemeClr val="tx1"/>
        </a:solidFill>
        <a:latin typeface="+mn-lt"/>
        <a:ea typeface="+mn-ea"/>
        <a:cs typeface="+mn-cs"/>
      </a:defRPr>
    </a:lvl5pPr>
    <a:lvl6pPr marL="2051456" algn="l" defTabSz="410291" rtl="0" eaLnBrk="1" latinLnBrk="0" hangingPunct="1">
      <a:defRPr sz="1600" kern="1200">
        <a:solidFill>
          <a:schemeClr val="tx1"/>
        </a:solidFill>
        <a:latin typeface="+mn-lt"/>
        <a:ea typeface="+mn-ea"/>
        <a:cs typeface="+mn-cs"/>
      </a:defRPr>
    </a:lvl6pPr>
    <a:lvl7pPr marL="2461748" algn="l" defTabSz="410291" rtl="0" eaLnBrk="1" latinLnBrk="0" hangingPunct="1">
      <a:defRPr sz="1600" kern="1200">
        <a:solidFill>
          <a:schemeClr val="tx1"/>
        </a:solidFill>
        <a:latin typeface="+mn-lt"/>
        <a:ea typeface="+mn-ea"/>
        <a:cs typeface="+mn-cs"/>
      </a:defRPr>
    </a:lvl7pPr>
    <a:lvl8pPr marL="2872039" algn="l" defTabSz="410291" rtl="0" eaLnBrk="1" latinLnBrk="0" hangingPunct="1">
      <a:defRPr sz="1600" kern="1200">
        <a:solidFill>
          <a:schemeClr val="tx1"/>
        </a:solidFill>
        <a:latin typeface="+mn-lt"/>
        <a:ea typeface="+mn-ea"/>
        <a:cs typeface="+mn-cs"/>
      </a:defRPr>
    </a:lvl8pPr>
    <a:lvl9pPr marL="3282330" algn="l" defTabSz="410291" rtl="0" eaLnBrk="1" latinLnBrk="0" hangingPunct="1">
      <a:defRPr sz="1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B35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43"/>
  </p:normalViewPr>
  <p:slideViewPr>
    <p:cSldViewPr snapToGrid="0" snapToObjects="1">
      <p:cViewPr varScale="1">
        <p:scale>
          <a:sx n="79" d="100"/>
          <a:sy n="79" d="100"/>
        </p:scale>
        <p:origin x="3024"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customXml" Target="../customXml/item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DCC383F-51E1-3D4F-B4B0-3917E0347180}" type="datetimeFigureOut">
              <a:rPr lang="en-US" smtClean="0"/>
              <a:t>9/9/2023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1B4757C-0BA5-EC4C-B2BD-8AEB508D7B9B}" type="slidenum">
              <a:rPr lang="en-US" smtClean="0"/>
              <a:t>‹#›</a:t>
            </a:fld>
            <a:endParaRPr lang="en-US" dirty="0"/>
          </a:p>
        </p:txBody>
      </p:sp>
    </p:spTree>
    <p:extLst>
      <p:ext uri="{BB962C8B-B14F-4D97-AF65-F5344CB8AC3E}">
        <p14:creationId xmlns:p14="http://schemas.microsoft.com/office/powerpoint/2010/main" val="31350450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A0BDDD-B561-7543-BC21-7B3E9B5D8538}" type="datetimeFigureOut">
              <a:rPr lang="en-US" smtClean="0"/>
              <a:t>9/9/2023</a:t>
            </a:fld>
            <a:endParaRPr lang="en-US" dirty="0"/>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854713-6AB7-CA4B-8619-5D14F8BCFE25}" type="slidenum">
              <a:rPr lang="en-US" smtClean="0"/>
              <a:t>‹#›</a:t>
            </a:fld>
            <a:endParaRPr lang="en-US" dirty="0"/>
          </a:p>
        </p:txBody>
      </p:sp>
    </p:spTree>
    <p:extLst>
      <p:ext uri="{BB962C8B-B14F-4D97-AF65-F5344CB8AC3E}">
        <p14:creationId xmlns:p14="http://schemas.microsoft.com/office/powerpoint/2010/main" val="3455064031"/>
      </p:ext>
    </p:extLst>
  </p:cSld>
  <p:clrMap bg1="lt1" tx1="dk1" bg2="lt2" tx2="dk2" accent1="accent1" accent2="accent2" accent3="accent3" accent4="accent4" accent5="accent5" accent6="accent6" hlink="hlink" folHlink="folHlink"/>
  <p:hf hdr="0" ftr="0" dt="0"/>
  <p:notesStyle>
    <a:lvl1pPr marL="0" algn="l" defTabSz="410291" rtl="0" eaLnBrk="1" latinLnBrk="0" hangingPunct="1">
      <a:defRPr sz="1100" kern="1200">
        <a:solidFill>
          <a:schemeClr val="tx1"/>
        </a:solidFill>
        <a:latin typeface="+mn-lt"/>
        <a:ea typeface="+mn-ea"/>
        <a:cs typeface="+mn-cs"/>
      </a:defRPr>
    </a:lvl1pPr>
    <a:lvl2pPr marL="410291" algn="l" defTabSz="410291" rtl="0" eaLnBrk="1" latinLnBrk="0" hangingPunct="1">
      <a:defRPr sz="1100" kern="1200">
        <a:solidFill>
          <a:schemeClr val="tx1"/>
        </a:solidFill>
        <a:latin typeface="+mn-lt"/>
        <a:ea typeface="+mn-ea"/>
        <a:cs typeface="+mn-cs"/>
      </a:defRPr>
    </a:lvl2pPr>
    <a:lvl3pPr marL="820583" algn="l" defTabSz="410291" rtl="0" eaLnBrk="1" latinLnBrk="0" hangingPunct="1">
      <a:defRPr sz="1100" kern="1200">
        <a:solidFill>
          <a:schemeClr val="tx1"/>
        </a:solidFill>
        <a:latin typeface="+mn-lt"/>
        <a:ea typeface="+mn-ea"/>
        <a:cs typeface="+mn-cs"/>
      </a:defRPr>
    </a:lvl3pPr>
    <a:lvl4pPr marL="1230874" algn="l" defTabSz="410291" rtl="0" eaLnBrk="1" latinLnBrk="0" hangingPunct="1">
      <a:defRPr sz="1100" kern="1200">
        <a:solidFill>
          <a:schemeClr val="tx1"/>
        </a:solidFill>
        <a:latin typeface="+mn-lt"/>
        <a:ea typeface="+mn-ea"/>
        <a:cs typeface="+mn-cs"/>
      </a:defRPr>
    </a:lvl4pPr>
    <a:lvl5pPr marL="1641165" algn="l" defTabSz="410291" rtl="0" eaLnBrk="1" latinLnBrk="0" hangingPunct="1">
      <a:defRPr sz="1100" kern="1200">
        <a:solidFill>
          <a:schemeClr val="tx1"/>
        </a:solidFill>
        <a:latin typeface="+mn-lt"/>
        <a:ea typeface="+mn-ea"/>
        <a:cs typeface="+mn-cs"/>
      </a:defRPr>
    </a:lvl5pPr>
    <a:lvl6pPr marL="2051456" algn="l" defTabSz="410291" rtl="0" eaLnBrk="1" latinLnBrk="0" hangingPunct="1">
      <a:defRPr sz="1100" kern="1200">
        <a:solidFill>
          <a:schemeClr val="tx1"/>
        </a:solidFill>
        <a:latin typeface="+mn-lt"/>
        <a:ea typeface="+mn-ea"/>
        <a:cs typeface="+mn-cs"/>
      </a:defRPr>
    </a:lvl6pPr>
    <a:lvl7pPr marL="2461748" algn="l" defTabSz="410291" rtl="0" eaLnBrk="1" latinLnBrk="0" hangingPunct="1">
      <a:defRPr sz="1100" kern="1200">
        <a:solidFill>
          <a:schemeClr val="tx1"/>
        </a:solidFill>
        <a:latin typeface="+mn-lt"/>
        <a:ea typeface="+mn-ea"/>
        <a:cs typeface="+mn-cs"/>
      </a:defRPr>
    </a:lvl7pPr>
    <a:lvl8pPr marL="2872039" algn="l" defTabSz="410291" rtl="0" eaLnBrk="1" latinLnBrk="0" hangingPunct="1">
      <a:defRPr sz="1100" kern="1200">
        <a:solidFill>
          <a:schemeClr val="tx1"/>
        </a:solidFill>
        <a:latin typeface="+mn-lt"/>
        <a:ea typeface="+mn-ea"/>
        <a:cs typeface="+mn-cs"/>
      </a:defRPr>
    </a:lvl8pPr>
    <a:lvl9pPr marL="3282330" algn="l" defTabSz="410291"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Set up as a table would make it easier to edit</a:t>
            </a:r>
          </a:p>
          <a:p>
            <a:endParaRPr lang="en-US" dirty="0"/>
          </a:p>
          <a:p>
            <a:r>
              <a:rPr lang="en-US" dirty="0"/>
              <a:t>Add additional pages</a:t>
            </a:r>
          </a:p>
        </p:txBody>
      </p:sp>
      <p:sp>
        <p:nvSpPr>
          <p:cNvPr id="4" name="Slide Number Placeholder 3"/>
          <p:cNvSpPr>
            <a:spLocks noGrp="1"/>
          </p:cNvSpPr>
          <p:nvPr>
            <p:ph type="sldNum" sz="quarter" idx="10"/>
          </p:nvPr>
        </p:nvSpPr>
        <p:spPr/>
        <p:txBody>
          <a:bodyPr/>
          <a:lstStyle/>
          <a:p>
            <a:fld id="{00854713-6AB7-CA4B-8619-5D14F8BCFE25}" type="slidenum">
              <a:rPr lang="en-US" smtClean="0"/>
              <a:t>3</a:t>
            </a:fld>
            <a:endParaRPr lang="en-US" dirty="0"/>
          </a:p>
        </p:txBody>
      </p:sp>
    </p:spTree>
    <p:extLst>
      <p:ext uri="{BB962C8B-B14F-4D97-AF65-F5344CB8AC3E}">
        <p14:creationId xmlns:p14="http://schemas.microsoft.com/office/powerpoint/2010/main" val="1155539635"/>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hyperlink" Target="https://www.facebook.com/New-York-Bus-Sales-LLC-280877326166/timeline/" TargetMode="External"/><Relationship Id="rId7" Type="http://schemas.openxmlformats.org/officeDocument/2006/relationships/hyperlink" Target="https://twitter.com/nybussales" TargetMode="External"/><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3.jpg"/><Relationship Id="rId5" Type="http://schemas.openxmlformats.org/officeDocument/2006/relationships/hyperlink" Target="https://instagram.com/newyorkbussales/" TargetMode="External"/><Relationship Id="rId10" Type="http://schemas.openxmlformats.org/officeDocument/2006/relationships/hyperlink" Target="http://www.nyhma.org/viewforum.php?f=2&amp;start=0" TargetMode="External"/><Relationship Id="rId4" Type="http://schemas.openxmlformats.org/officeDocument/2006/relationships/image" Target="../media/image2.jpg"/><Relationship Id="rId9" Type="http://schemas.openxmlformats.org/officeDocument/2006/relationships/hyperlink" Target="http://newyorkbussales.com/" TargetMode="External"/></Relationships>
</file>

<file path=ppt/slideLayouts/_rels/slideLayout2.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_rels/slideLayout3.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_rels/slideLayout4.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_rels/slideLayout5.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Content Placeholder 2"/>
          <p:cNvSpPr>
            <a:spLocks noGrp="1"/>
          </p:cNvSpPr>
          <p:nvPr>
            <p:ph sz="quarter" idx="15" hasCustomPrompt="1"/>
          </p:nvPr>
        </p:nvSpPr>
        <p:spPr>
          <a:xfrm>
            <a:off x="342900" y="3825183"/>
            <a:ext cx="6172200" cy="339725"/>
          </a:xfrm>
        </p:spPr>
        <p:txBody>
          <a:bodyPr>
            <a:noAutofit/>
          </a:bodyPr>
          <a:lstStyle>
            <a:lvl1pPr marL="0" indent="0">
              <a:buNone/>
              <a:defRPr sz="1600" b="1">
                <a:solidFill>
                  <a:schemeClr val="accent1"/>
                </a:solidFill>
              </a:defRPr>
            </a:lvl1pPr>
          </a:lstStyle>
          <a:p>
            <a:pPr lvl="0"/>
            <a:r>
              <a:rPr lang="en-US" dirty="0"/>
              <a:t>CLICK TO EDIT MASTER TITLE </a:t>
            </a:r>
          </a:p>
        </p:txBody>
      </p:sp>
      <p:sp>
        <p:nvSpPr>
          <p:cNvPr id="6"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8" name="Rectangle 7"/>
          <p:cNvSpPr/>
          <p:nvPr userDrawn="1"/>
        </p:nvSpPr>
        <p:spPr>
          <a:xfrm>
            <a:off x="0" y="1249879"/>
            <a:ext cx="6858000" cy="78212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0" y="2032000"/>
            <a:ext cx="6858000" cy="84667"/>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itle 1"/>
          <p:cNvSpPr>
            <a:spLocks noGrp="1"/>
          </p:cNvSpPr>
          <p:nvPr>
            <p:ph type="title" hasCustomPrompt="1"/>
          </p:nvPr>
        </p:nvSpPr>
        <p:spPr>
          <a:xfrm>
            <a:off x="342900" y="1656936"/>
            <a:ext cx="6172200" cy="233247"/>
          </a:xfrm>
        </p:spPr>
        <p:txBody>
          <a:bodyPr>
            <a:normAutofit/>
          </a:bodyPr>
          <a:lstStyle>
            <a:lvl1pPr>
              <a:defRPr sz="1600" b="1">
                <a:solidFill>
                  <a:srgbClr val="FFFFFF"/>
                </a:solidFill>
              </a:defRPr>
            </a:lvl1pPr>
          </a:lstStyle>
          <a:p>
            <a:r>
              <a:rPr lang="en-US" dirty="0"/>
              <a:t>Click to edit subtitle</a:t>
            </a:r>
          </a:p>
        </p:txBody>
      </p:sp>
      <p:sp>
        <p:nvSpPr>
          <p:cNvPr id="16" name="Rectangle 15"/>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7" name="Picture 16" descr="header.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198"/>
            <a:ext cx="6854952" cy="1255776"/>
          </a:xfrm>
          <a:prstGeom prst="rect">
            <a:avLst/>
          </a:prstGeom>
        </p:spPr>
      </p:pic>
      <p:pic>
        <p:nvPicPr>
          <p:cNvPr id="18" name="Picture 17" descr="facebook.jpg">
            <a:hlinkClick r:id="rId3"/>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9" name="Picture 18" descr="instagram.jpg">
            <a:hlinkClick r:id="rId5"/>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20" name="Picture 19" descr="twitter.jpg">
            <a:hlinkClick r:id="rId7"/>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21" name="TextBox 20"/>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23" name="Picture Placeholder 22"/>
          <p:cNvSpPr>
            <a:spLocks noGrp="1"/>
          </p:cNvSpPr>
          <p:nvPr>
            <p:ph type="pic" sz="quarter" idx="13"/>
          </p:nvPr>
        </p:nvSpPr>
        <p:spPr>
          <a:xfrm>
            <a:off x="342900" y="2262188"/>
            <a:ext cx="6172200" cy="1390650"/>
          </a:xfrm>
        </p:spPr>
        <p:txBody>
          <a:bodyPr/>
          <a:lstStyle/>
          <a:p>
            <a:endParaRPr lang="en-US" dirty="0"/>
          </a:p>
        </p:txBody>
      </p:sp>
      <p:sp>
        <p:nvSpPr>
          <p:cNvPr id="28" name="Content Placeholder 27"/>
          <p:cNvSpPr>
            <a:spLocks noGrp="1"/>
          </p:cNvSpPr>
          <p:nvPr>
            <p:ph sz="quarter" idx="14"/>
          </p:nvPr>
        </p:nvSpPr>
        <p:spPr>
          <a:xfrm>
            <a:off x="342900" y="4330700"/>
            <a:ext cx="6172200" cy="3095625"/>
          </a:xfrm>
        </p:spPr>
        <p:txBody>
          <a:bodyPr>
            <a:normAutofit/>
          </a:bodyPr>
          <a:lstStyle>
            <a:lvl1pPr>
              <a:defRPr sz="1400">
                <a:solidFill>
                  <a:schemeClr val="tx2"/>
                </a:solidFill>
              </a:defRPr>
            </a:lvl1pPr>
            <a:lvl2pPr>
              <a:defRPr sz="1400">
                <a:solidFill>
                  <a:schemeClr val="tx2"/>
                </a:solidFill>
              </a:defRPr>
            </a:lvl2pPr>
            <a:lvl3pPr>
              <a:defRPr sz="14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 name="TextBox 28"/>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9"/>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10"/>
              </a:rPr>
              <a:t>New York Head Mechanic website </a:t>
            </a:r>
            <a:endParaRPr lang="en-US" sz="1000" dirty="0">
              <a:solidFill>
                <a:srgbClr val="FFFFFF"/>
              </a:solidFill>
            </a:endParaRPr>
          </a:p>
        </p:txBody>
      </p:sp>
      <p:sp>
        <p:nvSpPr>
          <p:cNvPr id="5" name="Text Placeholder 4"/>
          <p:cNvSpPr>
            <a:spLocks noGrp="1"/>
          </p:cNvSpPr>
          <p:nvPr>
            <p:ph type="body" sz="quarter" idx="16" hasCustomPrompt="1"/>
          </p:nvPr>
        </p:nvSpPr>
        <p:spPr>
          <a:xfrm>
            <a:off x="342900" y="1262063"/>
            <a:ext cx="6172200" cy="395287"/>
          </a:xfrm>
        </p:spPr>
        <p:txBody>
          <a:bodyPr>
            <a:normAutofit/>
          </a:bodyPr>
          <a:lstStyle>
            <a:lvl1pPr marL="0" indent="0" algn="ctr">
              <a:buNone/>
              <a:defRPr sz="1800" b="1">
                <a:solidFill>
                  <a:schemeClr val="bg1"/>
                </a:solidFill>
              </a:defRPr>
            </a:lvl1pPr>
          </a:lstStyle>
          <a:p>
            <a:pPr lvl="0"/>
            <a:r>
              <a:rPr lang="en-US" dirty="0"/>
              <a:t>CLICK TO EDIT SUBJECT OF EMAIL</a:t>
            </a:r>
          </a:p>
        </p:txBody>
      </p:sp>
    </p:spTree>
    <p:extLst>
      <p:ext uri="{BB962C8B-B14F-4D97-AF65-F5344CB8AC3E}">
        <p14:creationId xmlns:p14="http://schemas.microsoft.com/office/powerpoint/2010/main" val="419648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cticle Page 01">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495981" y="458938"/>
            <a:ext cx="2805113" cy="2286680"/>
          </a:xfrm>
        </p:spPr>
        <p:txBody>
          <a:bodyPr>
            <a:normAutofit/>
          </a:bodyPr>
          <a:lstStyle>
            <a:lvl1pPr>
              <a:defRPr sz="1400">
                <a:solidFill>
                  <a:srgbClr val="80807D"/>
                </a:solidFill>
              </a:defRPr>
            </a:lvl1pPr>
            <a:lvl2pPr>
              <a:defRPr sz="1400">
                <a:solidFill>
                  <a:srgbClr val="80807D"/>
                </a:solidFill>
              </a:defRPr>
            </a:lvl2pPr>
            <a:lvl3pPr>
              <a:defRPr sz="1400">
                <a:solidFill>
                  <a:srgbClr val="80807D"/>
                </a:solidFill>
              </a:defRPr>
            </a:lvl3pPr>
            <a:lvl4pPr>
              <a:defRPr sz="1400">
                <a:solidFill>
                  <a:srgbClr val="80807D"/>
                </a:solidFill>
              </a:defRPr>
            </a:lvl4pPr>
            <a:lvl5pPr>
              <a:defRPr sz="1400">
                <a:solidFill>
                  <a:srgbClr val="80807D"/>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icture Placeholder 9"/>
          <p:cNvSpPr>
            <a:spLocks noGrp="1"/>
          </p:cNvSpPr>
          <p:nvPr>
            <p:ph type="pic" sz="quarter" idx="14"/>
          </p:nvPr>
        </p:nvSpPr>
        <p:spPr>
          <a:xfrm>
            <a:off x="3664857" y="458938"/>
            <a:ext cx="2850243" cy="2286680"/>
          </a:xfrm>
        </p:spPr>
        <p:txBody>
          <a:bodyPr/>
          <a:lstStyle/>
          <a:p>
            <a:endParaRPr lang="en-US" dirty="0"/>
          </a:p>
        </p:txBody>
      </p:sp>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18" name="Picture Placeholder 17"/>
          <p:cNvSpPr>
            <a:spLocks noGrp="1"/>
          </p:cNvSpPr>
          <p:nvPr>
            <p:ph type="pic" sz="quarter" idx="15"/>
          </p:nvPr>
        </p:nvSpPr>
        <p:spPr>
          <a:xfrm>
            <a:off x="495981" y="3071968"/>
            <a:ext cx="5994400" cy="2286000"/>
          </a:xfrm>
        </p:spPr>
        <p:txBody>
          <a:bodyPr/>
          <a:lstStyle/>
          <a:p>
            <a:endParaRPr lang="en-US" dirty="0"/>
          </a:p>
        </p:txBody>
      </p:sp>
      <p:sp>
        <p:nvSpPr>
          <p:cNvPr id="19" name="Content Placeholder 7"/>
          <p:cNvSpPr>
            <a:spLocks noGrp="1"/>
          </p:cNvSpPr>
          <p:nvPr>
            <p:ph sz="quarter" idx="16"/>
          </p:nvPr>
        </p:nvSpPr>
        <p:spPr>
          <a:xfrm>
            <a:off x="495981" y="5497820"/>
            <a:ext cx="6019119" cy="1674660"/>
          </a:xfrm>
        </p:spPr>
        <p:txBody>
          <a:bodyPr>
            <a:normAutofit/>
          </a:bodyPr>
          <a:lstStyle>
            <a:lvl1pPr>
              <a:defRPr sz="1400">
                <a:solidFill>
                  <a:srgbClr val="80807D"/>
                </a:solidFill>
              </a:defRPr>
            </a:lvl1pPr>
            <a:lvl2pPr>
              <a:defRPr sz="1400">
                <a:solidFill>
                  <a:srgbClr val="80807D"/>
                </a:solidFill>
              </a:defRPr>
            </a:lvl2pPr>
            <a:lvl3pPr>
              <a:defRPr sz="1400">
                <a:solidFill>
                  <a:srgbClr val="80807D"/>
                </a:solidFill>
              </a:defRPr>
            </a:lvl3pPr>
            <a:lvl4pPr>
              <a:defRPr sz="1400">
                <a:solidFill>
                  <a:srgbClr val="80807D"/>
                </a:solidFill>
              </a:defRPr>
            </a:lvl4pPr>
            <a:lvl5pPr>
              <a:defRPr sz="1400">
                <a:solidFill>
                  <a:srgbClr val="80807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Tree>
    <p:extLst>
      <p:ext uri="{BB962C8B-B14F-4D97-AF65-F5344CB8AC3E}">
        <p14:creationId xmlns:p14="http://schemas.microsoft.com/office/powerpoint/2010/main" val="844474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Acticle Page 01">
    <p:spTree>
      <p:nvGrpSpPr>
        <p:cNvPr id="1" name=""/>
        <p:cNvGrpSpPr/>
        <p:nvPr/>
      </p:nvGrpSpPr>
      <p:grpSpPr>
        <a:xfrm>
          <a:off x="0" y="0"/>
          <a:ext cx="0" cy="0"/>
          <a:chOff x="0" y="0"/>
          <a:chExt cx="0" cy="0"/>
        </a:xfrm>
      </p:grpSpPr>
      <p:sp>
        <p:nvSpPr>
          <p:cNvPr id="10" name="Picture Placeholder 9"/>
          <p:cNvSpPr>
            <a:spLocks noGrp="1"/>
          </p:cNvSpPr>
          <p:nvPr>
            <p:ph type="pic" sz="quarter" idx="14"/>
          </p:nvPr>
        </p:nvSpPr>
        <p:spPr>
          <a:xfrm>
            <a:off x="3664857" y="458938"/>
            <a:ext cx="2850243" cy="2286680"/>
          </a:xfrm>
        </p:spPr>
        <p:txBody>
          <a:bodyPr/>
          <a:lstStyle/>
          <a:p>
            <a:endParaRPr lang="en-US" dirty="0"/>
          </a:p>
        </p:txBody>
      </p:sp>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19" name="Content Placeholder 7"/>
          <p:cNvSpPr>
            <a:spLocks noGrp="1"/>
          </p:cNvSpPr>
          <p:nvPr>
            <p:ph sz="quarter" idx="16"/>
          </p:nvPr>
        </p:nvSpPr>
        <p:spPr>
          <a:xfrm>
            <a:off x="495981" y="3006201"/>
            <a:ext cx="6019119" cy="1674660"/>
          </a:xfrm>
        </p:spPr>
        <p:txBody>
          <a:bodyPr>
            <a:normAutofit/>
          </a:bodyPr>
          <a:lstStyle>
            <a:lvl1pPr>
              <a:defRPr sz="1400">
                <a:solidFill>
                  <a:srgbClr val="80807D"/>
                </a:solidFill>
              </a:defRPr>
            </a:lvl1pPr>
            <a:lvl2pPr>
              <a:defRPr sz="1400">
                <a:solidFill>
                  <a:srgbClr val="80807D"/>
                </a:solidFill>
              </a:defRPr>
            </a:lvl2pPr>
            <a:lvl3pPr>
              <a:defRPr sz="1400">
                <a:solidFill>
                  <a:srgbClr val="80807D"/>
                </a:solidFill>
              </a:defRPr>
            </a:lvl3pPr>
            <a:lvl4pPr>
              <a:defRPr sz="1400">
                <a:solidFill>
                  <a:srgbClr val="80807D"/>
                </a:solidFill>
              </a:defRPr>
            </a:lvl4pPr>
            <a:lvl5pPr>
              <a:defRPr sz="1400">
                <a:solidFill>
                  <a:srgbClr val="80807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Picture Placeholder 9"/>
          <p:cNvSpPr>
            <a:spLocks noGrp="1"/>
          </p:cNvSpPr>
          <p:nvPr>
            <p:ph type="pic" sz="quarter" idx="17"/>
          </p:nvPr>
        </p:nvSpPr>
        <p:spPr>
          <a:xfrm>
            <a:off x="534307" y="458938"/>
            <a:ext cx="2850243" cy="2286680"/>
          </a:xfrm>
        </p:spPr>
        <p:txBody>
          <a:bodyPr/>
          <a:lstStyle/>
          <a:p>
            <a:endParaRPr lang="en-US" dirty="0"/>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Tree>
    <p:extLst>
      <p:ext uri="{BB962C8B-B14F-4D97-AF65-F5344CB8AC3E}">
        <p14:creationId xmlns:p14="http://schemas.microsoft.com/office/powerpoint/2010/main" val="1083006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Tree>
    <p:extLst>
      <p:ext uri="{BB962C8B-B14F-4D97-AF65-F5344CB8AC3E}">
        <p14:creationId xmlns:p14="http://schemas.microsoft.com/office/powerpoint/2010/main" val="1600490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
        <p:nvSpPr>
          <p:cNvPr id="5" name="Content Placeholder 4"/>
          <p:cNvSpPr>
            <a:spLocks noGrp="1"/>
          </p:cNvSpPr>
          <p:nvPr>
            <p:ph sz="quarter" idx="13" hasCustomPrompt="1"/>
          </p:nvPr>
        </p:nvSpPr>
        <p:spPr>
          <a:xfrm>
            <a:off x="665163" y="1332332"/>
            <a:ext cx="5610225" cy="419100"/>
          </a:xfrm>
        </p:spPr>
        <p:txBody>
          <a:bodyPr>
            <a:noAutofit/>
          </a:bodyPr>
          <a:lstStyle>
            <a:lvl1pPr marL="0" indent="0" algn="ctr">
              <a:buNone/>
              <a:defRPr sz="1600" b="1">
                <a:solidFill>
                  <a:schemeClr val="accent2"/>
                </a:solidFill>
              </a:defRPr>
            </a:lvl1pPr>
            <a:lvl2pPr marL="410291" indent="0" algn="ctr">
              <a:buNone/>
              <a:defRPr sz="1600" b="1">
                <a:solidFill>
                  <a:schemeClr val="accent2"/>
                </a:solidFill>
              </a:defRPr>
            </a:lvl2pPr>
            <a:lvl3pPr marL="820582" indent="0" algn="ctr">
              <a:buNone/>
              <a:defRPr sz="1600" b="1">
                <a:solidFill>
                  <a:schemeClr val="accent2"/>
                </a:solidFill>
              </a:defRPr>
            </a:lvl3pPr>
            <a:lvl4pPr marL="1230873" indent="0" algn="ctr">
              <a:buNone/>
              <a:defRPr sz="1600" b="1">
                <a:solidFill>
                  <a:schemeClr val="accent2"/>
                </a:solidFill>
              </a:defRPr>
            </a:lvl4pPr>
            <a:lvl5pPr marL="1641165" indent="0" algn="ctr">
              <a:buNone/>
              <a:defRPr sz="1600" b="1">
                <a:solidFill>
                  <a:schemeClr val="accent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332874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82058" tIns="41029" rIns="82058" bIns="41029" rtlCol="0" anchor="ctr">
            <a:normAutofit/>
          </a:bodyPr>
          <a:lstStyle/>
          <a:p>
            <a:r>
              <a:rPr lang="en-US" dirty="0"/>
              <a:t>Click to edit Master title style</a:t>
            </a:r>
          </a:p>
        </p:txBody>
      </p:sp>
      <p:sp>
        <p:nvSpPr>
          <p:cNvPr id="3" name="Text Placeholder 2"/>
          <p:cNvSpPr>
            <a:spLocks noGrp="1"/>
          </p:cNvSpPr>
          <p:nvPr>
            <p:ph type="body" idx="1"/>
          </p:nvPr>
        </p:nvSpPr>
        <p:spPr>
          <a:xfrm>
            <a:off x="342900" y="2133602"/>
            <a:ext cx="6172200" cy="6034617"/>
          </a:xfrm>
          <a:prstGeom prst="rect">
            <a:avLst/>
          </a:prstGeom>
        </p:spPr>
        <p:txBody>
          <a:bodyPr vert="horz" lIns="82058" tIns="41029" rIns="82058" bIns="4102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4"/>
          </a:xfrm>
          <a:prstGeom prst="rect">
            <a:avLst/>
          </a:prstGeom>
        </p:spPr>
        <p:txBody>
          <a:bodyPr vert="horz" lIns="82058" tIns="41029" rIns="82058" bIns="41029" rtlCol="0" anchor="ctr"/>
          <a:lstStyle>
            <a:lvl1pPr algn="l">
              <a:defRPr sz="1100">
                <a:solidFill>
                  <a:schemeClr val="tx1">
                    <a:tint val="75000"/>
                  </a:schemeClr>
                </a:solidFill>
              </a:defRPr>
            </a:lvl1pPr>
          </a:lstStyle>
          <a:p>
            <a:fld id="{5EF8F550-E2BC-A143-8589-52F039787421}" type="datetime1">
              <a:rPr lang="en-US" smtClean="0"/>
              <a:t>9/9/2023</a:t>
            </a:fld>
            <a:endParaRPr lang="en-US" dirty="0"/>
          </a:p>
        </p:txBody>
      </p:sp>
      <p:sp>
        <p:nvSpPr>
          <p:cNvPr id="5" name="Footer Placeholder 4"/>
          <p:cNvSpPr>
            <a:spLocks noGrp="1"/>
          </p:cNvSpPr>
          <p:nvPr>
            <p:ph type="ftr" sz="quarter" idx="3"/>
          </p:nvPr>
        </p:nvSpPr>
        <p:spPr>
          <a:xfrm>
            <a:off x="2343150" y="8475134"/>
            <a:ext cx="2171700" cy="486834"/>
          </a:xfrm>
          <a:prstGeom prst="rect">
            <a:avLst/>
          </a:prstGeom>
        </p:spPr>
        <p:txBody>
          <a:bodyPr vert="horz" lIns="82058" tIns="41029" rIns="82058" bIns="41029" rtlCol="0" anchor="ctr"/>
          <a:lstStyle>
            <a:lvl1pPr algn="ctr">
              <a:defRPr sz="11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4"/>
          </a:xfrm>
          <a:prstGeom prst="rect">
            <a:avLst/>
          </a:prstGeom>
        </p:spPr>
        <p:txBody>
          <a:bodyPr vert="horz" lIns="82058" tIns="41029" rIns="82058" bIns="41029" rtlCol="0" anchor="ctr"/>
          <a:lstStyle>
            <a:lvl1pPr algn="r">
              <a:defRPr sz="1100">
                <a:solidFill>
                  <a:schemeClr val="tx1">
                    <a:tint val="75000"/>
                  </a:schemeClr>
                </a:solidFill>
              </a:defRPr>
            </a:lvl1pPr>
          </a:lstStyle>
          <a:p>
            <a:fld id="{C554EB52-A39F-1E42-ACC2-3A5CA4B651D3}" type="slidenum">
              <a:rPr lang="en-US" smtClean="0"/>
              <a:t>‹#›</a:t>
            </a:fld>
            <a:endParaRPr lang="en-US" dirty="0"/>
          </a:p>
        </p:txBody>
      </p:sp>
    </p:spTree>
    <p:extLst>
      <p:ext uri="{BB962C8B-B14F-4D97-AF65-F5344CB8AC3E}">
        <p14:creationId xmlns:p14="http://schemas.microsoft.com/office/powerpoint/2010/main" val="3941757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2" r:id="rId5"/>
  </p:sldLayoutIdLst>
  <p:hf hdr="0" ftr="0"/>
  <p:txStyles>
    <p:titleStyle>
      <a:lvl1pPr algn="ctr" defTabSz="410291" rtl="0" eaLnBrk="1" latinLnBrk="0" hangingPunct="1">
        <a:spcBef>
          <a:spcPct val="0"/>
        </a:spcBef>
        <a:buNone/>
        <a:defRPr sz="3900" kern="1200">
          <a:solidFill>
            <a:schemeClr val="tx1"/>
          </a:solidFill>
          <a:latin typeface="+mj-lt"/>
          <a:ea typeface="+mj-ea"/>
          <a:cs typeface="+mj-cs"/>
        </a:defRPr>
      </a:lvl1pPr>
    </p:titleStyle>
    <p:bodyStyle>
      <a:lvl1pPr marL="307718" indent="-307718" algn="l" defTabSz="410291" rtl="0" eaLnBrk="1" latinLnBrk="0" hangingPunct="1">
        <a:spcBef>
          <a:spcPct val="20000"/>
        </a:spcBef>
        <a:buFont typeface="Arial"/>
        <a:buChar char="•"/>
        <a:defRPr sz="2900" kern="1200">
          <a:solidFill>
            <a:schemeClr val="tx1"/>
          </a:solidFill>
          <a:latin typeface="+mn-lt"/>
          <a:ea typeface="+mn-ea"/>
          <a:cs typeface="+mn-cs"/>
        </a:defRPr>
      </a:lvl1pPr>
      <a:lvl2pPr marL="666723" indent="-256432" algn="l" defTabSz="410291" rtl="0" eaLnBrk="1" latinLnBrk="0" hangingPunct="1">
        <a:spcBef>
          <a:spcPct val="20000"/>
        </a:spcBef>
        <a:buFont typeface="Arial"/>
        <a:buChar char="–"/>
        <a:defRPr sz="2500" kern="1200">
          <a:solidFill>
            <a:schemeClr val="tx1"/>
          </a:solidFill>
          <a:latin typeface="+mn-lt"/>
          <a:ea typeface="+mn-ea"/>
          <a:cs typeface="+mn-cs"/>
        </a:defRPr>
      </a:lvl2pPr>
      <a:lvl3pPr marL="1025728" indent="-205146" algn="l" defTabSz="410291" rtl="0" eaLnBrk="1" latinLnBrk="0" hangingPunct="1">
        <a:spcBef>
          <a:spcPct val="20000"/>
        </a:spcBef>
        <a:buFont typeface="Arial"/>
        <a:buChar char="•"/>
        <a:defRPr sz="2200" kern="1200">
          <a:solidFill>
            <a:schemeClr val="tx1"/>
          </a:solidFill>
          <a:latin typeface="+mn-lt"/>
          <a:ea typeface="+mn-ea"/>
          <a:cs typeface="+mn-cs"/>
        </a:defRPr>
      </a:lvl3pPr>
      <a:lvl4pPr marL="1436019" indent="-205146" algn="l" defTabSz="410291" rtl="0" eaLnBrk="1" latinLnBrk="0" hangingPunct="1">
        <a:spcBef>
          <a:spcPct val="20000"/>
        </a:spcBef>
        <a:buFont typeface="Arial"/>
        <a:buChar char="–"/>
        <a:defRPr sz="1800" kern="1200">
          <a:solidFill>
            <a:schemeClr val="tx1"/>
          </a:solidFill>
          <a:latin typeface="+mn-lt"/>
          <a:ea typeface="+mn-ea"/>
          <a:cs typeface="+mn-cs"/>
        </a:defRPr>
      </a:lvl4pPr>
      <a:lvl5pPr marL="1846311" indent="-205146" algn="l" defTabSz="410291" rtl="0" eaLnBrk="1" latinLnBrk="0" hangingPunct="1">
        <a:spcBef>
          <a:spcPct val="20000"/>
        </a:spcBef>
        <a:buFont typeface="Arial"/>
        <a:buChar char="»"/>
        <a:defRPr sz="1800" kern="1200">
          <a:solidFill>
            <a:schemeClr val="tx1"/>
          </a:solidFill>
          <a:latin typeface="+mn-lt"/>
          <a:ea typeface="+mn-ea"/>
          <a:cs typeface="+mn-cs"/>
        </a:defRPr>
      </a:lvl5pPr>
      <a:lvl6pPr marL="2256602" indent="-205146" algn="l" defTabSz="410291" rtl="0" eaLnBrk="1" latinLnBrk="0" hangingPunct="1">
        <a:spcBef>
          <a:spcPct val="20000"/>
        </a:spcBef>
        <a:buFont typeface="Arial"/>
        <a:buChar char="•"/>
        <a:defRPr sz="1800" kern="1200">
          <a:solidFill>
            <a:schemeClr val="tx1"/>
          </a:solidFill>
          <a:latin typeface="+mn-lt"/>
          <a:ea typeface="+mn-ea"/>
          <a:cs typeface="+mn-cs"/>
        </a:defRPr>
      </a:lvl6pPr>
      <a:lvl7pPr marL="2666893" indent="-205146" algn="l" defTabSz="410291" rtl="0" eaLnBrk="1" latinLnBrk="0" hangingPunct="1">
        <a:spcBef>
          <a:spcPct val="20000"/>
        </a:spcBef>
        <a:buFont typeface="Arial"/>
        <a:buChar char="•"/>
        <a:defRPr sz="1800" kern="1200">
          <a:solidFill>
            <a:schemeClr val="tx1"/>
          </a:solidFill>
          <a:latin typeface="+mn-lt"/>
          <a:ea typeface="+mn-ea"/>
          <a:cs typeface="+mn-cs"/>
        </a:defRPr>
      </a:lvl7pPr>
      <a:lvl8pPr marL="3077185" indent="-205146" algn="l" defTabSz="410291" rtl="0" eaLnBrk="1" latinLnBrk="0" hangingPunct="1">
        <a:spcBef>
          <a:spcPct val="20000"/>
        </a:spcBef>
        <a:buFont typeface="Arial"/>
        <a:buChar char="•"/>
        <a:defRPr sz="1800" kern="1200">
          <a:solidFill>
            <a:schemeClr val="tx1"/>
          </a:solidFill>
          <a:latin typeface="+mn-lt"/>
          <a:ea typeface="+mn-ea"/>
          <a:cs typeface="+mn-cs"/>
        </a:defRPr>
      </a:lvl8pPr>
      <a:lvl9pPr marL="3487476" indent="-205146" algn="l" defTabSz="410291" rtl="0" eaLnBrk="1" latinLnBrk="0" hangingPunct="1">
        <a:spcBef>
          <a:spcPct val="20000"/>
        </a:spcBef>
        <a:buFont typeface="Arial"/>
        <a:buChar char="•"/>
        <a:defRPr sz="1800" kern="1200">
          <a:solidFill>
            <a:schemeClr val="tx1"/>
          </a:solidFill>
          <a:latin typeface="+mn-lt"/>
          <a:ea typeface="+mn-ea"/>
          <a:cs typeface="+mn-cs"/>
        </a:defRPr>
      </a:lvl9pPr>
    </p:bodyStyle>
    <p:otherStyle>
      <a:defPPr>
        <a:defRPr lang="en-US"/>
      </a:defPPr>
      <a:lvl1pPr marL="0" algn="l" defTabSz="410291" rtl="0" eaLnBrk="1" latinLnBrk="0" hangingPunct="1">
        <a:defRPr sz="1600" kern="1200">
          <a:solidFill>
            <a:schemeClr val="tx1"/>
          </a:solidFill>
          <a:latin typeface="+mn-lt"/>
          <a:ea typeface="+mn-ea"/>
          <a:cs typeface="+mn-cs"/>
        </a:defRPr>
      </a:lvl1pPr>
      <a:lvl2pPr marL="410291" algn="l" defTabSz="410291" rtl="0" eaLnBrk="1" latinLnBrk="0" hangingPunct="1">
        <a:defRPr sz="1600" kern="1200">
          <a:solidFill>
            <a:schemeClr val="tx1"/>
          </a:solidFill>
          <a:latin typeface="+mn-lt"/>
          <a:ea typeface="+mn-ea"/>
          <a:cs typeface="+mn-cs"/>
        </a:defRPr>
      </a:lvl2pPr>
      <a:lvl3pPr marL="820583" algn="l" defTabSz="410291" rtl="0" eaLnBrk="1" latinLnBrk="0" hangingPunct="1">
        <a:defRPr sz="1600" kern="1200">
          <a:solidFill>
            <a:schemeClr val="tx1"/>
          </a:solidFill>
          <a:latin typeface="+mn-lt"/>
          <a:ea typeface="+mn-ea"/>
          <a:cs typeface="+mn-cs"/>
        </a:defRPr>
      </a:lvl3pPr>
      <a:lvl4pPr marL="1230874" algn="l" defTabSz="410291" rtl="0" eaLnBrk="1" latinLnBrk="0" hangingPunct="1">
        <a:defRPr sz="1600" kern="1200">
          <a:solidFill>
            <a:schemeClr val="tx1"/>
          </a:solidFill>
          <a:latin typeface="+mn-lt"/>
          <a:ea typeface="+mn-ea"/>
          <a:cs typeface="+mn-cs"/>
        </a:defRPr>
      </a:lvl4pPr>
      <a:lvl5pPr marL="1641165" algn="l" defTabSz="410291" rtl="0" eaLnBrk="1" latinLnBrk="0" hangingPunct="1">
        <a:defRPr sz="1600" kern="1200">
          <a:solidFill>
            <a:schemeClr val="tx1"/>
          </a:solidFill>
          <a:latin typeface="+mn-lt"/>
          <a:ea typeface="+mn-ea"/>
          <a:cs typeface="+mn-cs"/>
        </a:defRPr>
      </a:lvl5pPr>
      <a:lvl6pPr marL="2051456" algn="l" defTabSz="410291" rtl="0" eaLnBrk="1" latinLnBrk="0" hangingPunct="1">
        <a:defRPr sz="1600" kern="1200">
          <a:solidFill>
            <a:schemeClr val="tx1"/>
          </a:solidFill>
          <a:latin typeface="+mn-lt"/>
          <a:ea typeface="+mn-ea"/>
          <a:cs typeface="+mn-cs"/>
        </a:defRPr>
      </a:lvl6pPr>
      <a:lvl7pPr marL="2461748" algn="l" defTabSz="410291" rtl="0" eaLnBrk="1" latinLnBrk="0" hangingPunct="1">
        <a:defRPr sz="1600" kern="1200">
          <a:solidFill>
            <a:schemeClr val="tx1"/>
          </a:solidFill>
          <a:latin typeface="+mn-lt"/>
          <a:ea typeface="+mn-ea"/>
          <a:cs typeface="+mn-cs"/>
        </a:defRPr>
      </a:lvl7pPr>
      <a:lvl8pPr marL="2872039" algn="l" defTabSz="410291" rtl="0" eaLnBrk="1" latinLnBrk="0" hangingPunct="1">
        <a:defRPr sz="1600" kern="1200">
          <a:solidFill>
            <a:schemeClr val="tx1"/>
          </a:solidFill>
          <a:latin typeface="+mn-lt"/>
          <a:ea typeface="+mn-ea"/>
          <a:cs typeface="+mn-cs"/>
        </a:defRPr>
      </a:lvl8pPr>
      <a:lvl9pPr marL="3282330" algn="l" defTabSz="410291"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mailto:jlewin@nybussales.com" TargetMode="External"/><Relationship Id="rId13" Type="http://schemas.openxmlformats.org/officeDocument/2006/relationships/hyperlink" Target="mailto:mmcdonald@newyorkbussales.com" TargetMode="External"/><Relationship Id="rId3" Type="http://schemas.openxmlformats.org/officeDocument/2006/relationships/hyperlink" Target="mailto:jjohnston@newyorkbussales.com" TargetMode="External"/><Relationship Id="rId7" Type="http://schemas.openxmlformats.org/officeDocument/2006/relationships/hyperlink" Target="mailto:breith@newyorkbussales.com" TargetMode="External"/><Relationship Id="rId12" Type="http://schemas.openxmlformats.org/officeDocument/2006/relationships/hyperlink" Target="mailto:bshepard@newyorkbussales.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mailto:blamaitis@newyorkbussales.com" TargetMode="External"/><Relationship Id="rId11" Type="http://schemas.openxmlformats.org/officeDocument/2006/relationships/hyperlink" Target="mailto:breiling@newyorkbussales.com" TargetMode="External"/><Relationship Id="rId5" Type="http://schemas.openxmlformats.org/officeDocument/2006/relationships/hyperlink" Target="mailto:rhemund@newyorkbussales.com" TargetMode="External"/><Relationship Id="rId10" Type="http://schemas.openxmlformats.org/officeDocument/2006/relationships/hyperlink" Target="mailto:dgrant@nybussales.com" TargetMode="External"/><Relationship Id="rId4" Type="http://schemas.openxmlformats.org/officeDocument/2006/relationships/image" Target="../media/image7.png"/><Relationship Id="rId9" Type="http://schemas.openxmlformats.org/officeDocument/2006/relationships/hyperlink" Target="mailto:ptucker@newyorkbussale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10" name="Slide Number Placeholder 9"/>
          <p:cNvSpPr>
            <a:spLocks noGrp="1"/>
          </p:cNvSpPr>
          <p:nvPr>
            <p:ph type="sldNum" sz="quarter" idx="12"/>
          </p:nvPr>
        </p:nvSpPr>
        <p:spPr/>
        <p:txBody>
          <a:bodyPr/>
          <a:lstStyle/>
          <a:p>
            <a:fld id="{C554EB52-A39F-1E42-ACC2-3A5CA4B651D3}" type="slidenum">
              <a:rPr lang="en-US" smtClean="0"/>
              <a:t>1</a:t>
            </a:fld>
            <a:endParaRPr lang="en-US" dirty="0"/>
          </a:p>
        </p:txBody>
      </p:sp>
      <p:sp>
        <p:nvSpPr>
          <p:cNvPr id="5" name="Title 4"/>
          <p:cNvSpPr>
            <a:spLocks noGrp="1"/>
          </p:cNvSpPr>
          <p:nvPr>
            <p:ph type="title"/>
          </p:nvPr>
        </p:nvSpPr>
        <p:spPr/>
        <p:txBody>
          <a:bodyPr>
            <a:normAutofit fontScale="90000"/>
          </a:bodyPr>
          <a:lstStyle/>
          <a:p>
            <a:r>
              <a:rPr lang="en-US" dirty="0"/>
              <a:t> Service Update #23-0909</a:t>
            </a:r>
          </a:p>
        </p:txBody>
      </p:sp>
      <p:sp>
        <p:nvSpPr>
          <p:cNvPr id="9" name="Text Placeholder 8"/>
          <p:cNvSpPr>
            <a:spLocks noGrp="1"/>
          </p:cNvSpPr>
          <p:nvPr>
            <p:ph type="body" sz="quarter" idx="16"/>
          </p:nvPr>
        </p:nvSpPr>
        <p:spPr>
          <a:xfrm>
            <a:off x="0" y="1262063"/>
            <a:ext cx="6858000" cy="395287"/>
          </a:xfrm>
        </p:spPr>
        <p:txBody>
          <a:bodyPr>
            <a:normAutofit/>
          </a:bodyPr>
          <a:lstStyle/>
          <a:p>
            <a:r>
              <a:rPr lang="en-US" dirty="0"/>
              <a:t>Stability Light Is On  And Unit Does Not Have Stability Option</a:t>
            </a:r>
          </a:p>
        </p:txBody>
      </p:sp>
      <p:sp>
        <p:nvSpPr>
          <p:cNvPr id="3" name="Content Placeholder 2">
            <a:extLst>
              <a:ext uri="{FF2B5EF4-FFF2-40B4-BE49-F238E27FC236}">
                <a16:creationId xmlns:a16="http://schemas.microsoft.com/office/drawing/2014/main" id="{7481686E-C583-9F0F-7744-50CD5FB34C2E}"/>
              </a:ext>
            </a:extLst>
          </p:cNvPr>
          <p:cNvSpPr>
            <a:spLocks noGrp="1"/>
          </p:cNvSpPr>
          <p:nvPr>
            <p:ph sz="quarter" idx="15"/>
          </p:nvPr>
        </p:nvSpPr>
        <p:spPr>
          <a:xfrm>
            <a:off x="342900" y="4469909"/>
            <a:ext cx="6172200" cy="339725"/>
          </a:xfrm>
        </p:spPr>
        <p:txBody>
          <a:bodyPr/>
          <a:lstStyle/>
          <a:p>
            <a:pPr algn="ctr"/>
            <a:r>
              <a:rPr lang="en-US" dirty="0"/>
              <a:t>UNIT HAS A WABCO HYDRAULIC BRAKE SYSTEM</a:t>
            </a:r>
          </a:p>
        </p:txBody>
      </p:sp>
      <p:sp>
        <p:nvSpPr>
          <p:cNvPr id="6" name="Content Placeholder 5">
            <a:extLst>
              <a:ext uri="{FF2B5EF4-FFF2-40B4-BE49-F238E27FC236}">
                <a16:creationId xmlns:a16="http://schemas.microsoft.com/office/drawing/2014/main" id="{A918A243-7A2C-9A88-78CF-9F9EC6768760}"/>
              </a:ext>
            </a:extLst>
          </p:cNvPr>
          <p:cNvSpPr>
            <a:spLocks noGrp="1"/>
          </p:cNvSpPr>
          <p:nvPr>
            <p:ph sz="quarter" idx="14"/>
          </p:nvPr>
        </p:nvSpPr>
        <p:spPr>
          <a:xfrm>
            <a:off x="342900" y="4915831"/>
            <a:ext cx="6172200" cy="3095625"/>
          </a:xfrm>
        </p:spPr>
        <p:txBody>
          <a:bodyPr>
            <a:normAutofit/>
          </a:bodyPr>
          <a:lstStyle/>
          <a:p>
            <a:pPr marL="0" indent="0" algn="just">
              <a:buNone/>
            </a:pPr>
            <a:r>
              <a:rPr lang="en-US" sz="1600" dirty="0"/>
              <a:t>Unit has </a:t>
            </a:r>
            <a:r>
              <a:rPr lang="en-US" sz="1600" dirty="0" err="1"/>
              <a:t>Wabco</a:t>
            </a:r>
            <a:r>
              <a:rPr lang="en-US" sz="1600" dirty="0"/>
              <a:t> hydraulic brakes with ABS but does not have stability control yet the stability lamp pictured above is illuminated. </a:t>
            </a:r>
          </a:p>
          <a:p>
            <a:pPr marL="0" indent="0" algn="just">
              <a:buNone/>
            </a:pPr>
            <a:r>
              <a:rPr lang="en-US" sz="1600" dirty="0"/>
              <a:t>Researching it was found that the “ESC Initialization” had not been performed which:</a:t>
            </a:r>
          </a:p>
          <a:p>
            <a:pPr marL="0" indent="0" algn="just">
              <a:buNone/>
            </a:pPr>
            <a:r>
              <a:rPr lang="en-US" sz="1600" b="1" i="1" dirty="0">
                <a:solidFill>
                  <a:schemeClr val="tx1"/>
                </a:solidFill>
              </a:rPr>
              <a:t>“For vehicles equipped with an ESC lamp, the ESC lamp should be illuminated. For vehicles not equipped with an ESC lamp, the ATC lamp should be illuminated.” </a:t>
            </a:r>
          </a:p>
          <a:p>
            <a:pPr marL="0" indent="0" algn="just">
              <a:buNone/>
            </a:pPr>
            <a:r>
              <a:rPr lang="en-US" sz="1600" dirty="0"/>
              <a:t>Should the vehicle not have ESC and the lamp be illuminated the “Drive Cycle” on the next page should be performed as an “ESC Initialization” to have the lamp deactivate. </a:t>
            </a:r>
          </a:p>
        </p:txBody>
      </p:sp>
      <p:pic>
        <p:nvPicPr>
          <p:cNvPr id="1026" name="Picture 2" descr="Most Common Dashboard Warning Lights - Rhinocarhire.com">
            <a:extLst>
              <a:ext uri="{FF2B5EF4-FFF2-40B4-BE49-F238E27FC236}">
                <a16:creationId xmlns:a16="http://schemas.microsoft.com/office/drawing/2014/main" id="{355B8C8C-D301-8649-0AF8-DA1BE66576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6176" y="2285056"/>
            <a:ext cx="1995678" cy="19956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WABCO Brand Name Malaysia, Perak Supplier, Suppliers, Supply, Supplies |  ASIA-MECH HYDRO-PNEUMATIC (M) SDN">
            <a:extLst>
              <a:ext uri="{FF2B5EF4-FFF2-40B4-BE49-F238E27FC236}">
                <a16:creationId xmlns:a16="http://schemas.microsoft.com/office/drawing/2014/main" id="{6B8DE609-4D02-03B8-0219-217A71C938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1526" y="2397874"/>
            <a:ext cx="3712431" cy="19520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455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A6C319B-5A7E-6888-B2CD-A285BCC07BA6}"/>
              </a:ext>
            </a:extLst>
          </p:cNvPr>
          <p:cNvSpPr>
            <a:spLocks noGrp="1"/>
          </p:cNvSpPr>
          <p:nvPr>
            <p:ph type="sldNum" sz="quarter" idx="12"/>
          </p:nvPr>
        </p:nvSpPr>
        <p:spPr/>
        <p:txBody>
          <a:bodyPr/>
          <a:lstStyle/>
          <a:p>
            <a:fld id="{C554EB52-A39F-1E42-ACC2-3A5CA4B651D3}" type="slidenum">
              <a:rPr lang="en-US" smtClean="0"/>
              <a:pPr/>
              <a:t>2</a:t>
            </a:fld>
            <a:endParaRPr lang="en-US" dirty="0"/>
          </a:p>
        </p:txBody>
      </p:sp>
      <p:sp>
        <p:nvSpPr>
          <p:cNvPr id="6" name="Content Placeholder 5">
            <a:extLst>
              <a:ext uri="{FF2B5EF4-FFF2-40B4-BE49-F238E27FC236}">
                <a16:creationId xmlns:a16="http://schemas.microsoft.com/office/drawing/2014/main" id="{B726F565-A4D0-E8BA-1BE5-633C3028A7B3}"/>
              </a:ext>
            </a:extLst>
          </p:cNvPr>
          <p:cNvSpPr>
            <a:spLocks noGrp="1"/>
          </p:cNvSpPr>
          <p:nvPr>
            <p:ph sz="quarter" idx="16"/>
          </p:nvPr>
        </p:nvSpPr>
        <p:spPr>
          <a:xfrm>
            <a:off x="419440" y="573024"/>
            <a:ext cx="6019119" cy="6815328"/>
          </a:xfrm>
        </p:spPr>
        <p:txBody>
          <a:bodyPr>
            <a:normAutofit/>
          </a:bodyPr>
          <a:lstStyle/>
          <a:p>
            <a:pPr marL="0" indent="0" algn="just">
              <a:buNone/>
            </a:pPr>
            <a:r>
              <a:rPr lang="en-US" sz="1600" dirty="0"/>
              <a:t>To perform the “ESC Initialization” follow the procedure:</a:t>
            </a:r>
          </a:p>
          <a:p>
            <a:pPr marL="0" indent="0" algn="just">
              <a:buNone/>
            </a:pPr>
            <a:endParaRPr lang="en-US" sz="1600" dirty="0"/>
          </a:p>
          <a:p>
            <a:pPr marL="0" indent="0" algn="just">
              <a:buNone/>
            </a:pPr>
            <a:r>
              <a:rPr lang="en-US" sz="1600" b="1" i="1" dirty="0">
                <a:solidFill>
                  <a:schemeClr val="tx1"/>
                </a:solidFill>
              </a:rPr>
              <a:t>“Drive straight ahead for 273 yards (250 meters) at a speed of 12 MPH (20 KPH) or higher. It doesn’t need to be all at once, turns are allowed. The ECU will accumulate straight driving until the required distance has been met.</a:t>
            </a:r>
          </a:p>
          <a:p>
            <a:pPr marL="0" indent="0" algn="just">
              <a:buNone/>
            </a:pPr>
            <a:endParaRPr lang="en-US" sz="1600" b="1" i="1" dirty="0">
              <a:solidFill>
                <a:schemeClr val="tx1"/>
              </a:solidFill>
            </a:endParaRPr>
          </a:p>
          <a:p>
            <a:pPr marL="0" indent="0" algn="just">
              <a:buNone/>
            </a:pPr>
            <a:endParaRPr lang="en-US" sz="1600" b="1" i="1" dirty="0">
              <a:solidFill>
                <a:schemeClr val="tx1"/>
              </a:solidFill>
            </a:endParaRPr>
          </a:p>
          <a:p>
            <a:pPr marL="0" indent="0" algn="just">
              <a:buNone/>
            </a:pPr>
            <a:r>
              <a:rPr lang="en-US" sz="1600" b="1" i="1" dirty="0">
                <a:solidFill>
                  <a:schemeClr val="tx1"/>
                </a:solidFill>
              </a:rPr>
              <a:t>Once the required straight distance driving has been accumulated, making a turn in either direction at a speed of 12 MPH (20 KPH) or higher should turn the ESC lamp or ATC lamp off indicating the ESC Initialization is complete.”</a:t>
            </a:r>
          </a:p>
        </p:txBody>
      </p:sp>
    </p:spTree>
    <p:extLst>
      <p:ext uri="{BB962C8B-B14F-4D97-AF65-F5344CB8AC3E}">
        <p14:creationId xmlns:p14="http://schemas.microsoft.com/office/powerpoint/2010/main" val="3778879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554EB52-A39F-1E42-ACC2-3A5CA4B651D3}" type="slidenum">
              <a:rPr lang="en-US" smtClean="0"/>
              <a:pPr/>
              <a:t>3</a:t>
            </a:fld>
            <a:endParaRPr lang="en-US" dirty="0"/>
          </a:p>
        </p:txBody>
      </p:sp>
      <p:sp>
        <p:nvSpPr>
          <p:cNvPr id="8" name="TextBox 7">
            <a:extLst>
              <a:ext uri="{FF2B5EF4-FFF2-40B4-BE49-F238E27FC236}">
                <a16:creationId xmlns:a16="http://schemas.microsoft.com/office/drawing/2014/main" id="{F6463A24-4FFB-4631-AF44-F2F5965455BB}"/>
              </a:ext>
            </a:extLst>
          </p:cNvPr>
          <p:cNvSpPr txBox="1"/>
          <p:nvPr/>
        </p:nvSpPr>
        <p:spPr>
          <a:xfrm>
            <a:off x="4658496" y="8303741"/>
            <a:ext cx="1782629" cy="584775"/>
          </a:xfrm>
          <a:prstGeom prst="rect">
            <a:avLst/>
          </a:prstGeom>
          <a:noFill/>
        </p:spPr>
        <p:txBody>
          <a:bodyPr wrap="square" rtlCol="0">
            <a:spAutoFit/>
          </a:bodyPr>
          <a:lstStyle/>
          <a:p>
            <a:r>
              <a:rPr lang="en-US" sz="800" b="1" dirty="0">
                <a:solidFill>
                  <a:srgbClr val="0B3588"/>
                </a:solidFill>
              </a:rPr>
              <a:t>Comments or Concerns:</a:t>
            </a:r>
          </a:p>
          <a:p>
            <a:r>
              <a:rPr lang="en-US" sz="800" dirty="0">
                <a:solidFill>
                  <a:srgbClr val="0B3588"/>
                </a:solidFill>
              </a:rPr>
              <a:t>John Johnston</a:t>
            </a:r>
          </a:p>
          <a:p>
            <a:r>
              <a:rPr lang="en-US" sz="800" dirty="0">
                <a:solidFill>
                  <a:srgbClr val="0B3588"/>
                </a:solidFill>
                <a:hlinkClick r:id="rId3">
                  <a:extLst>
                    <a:ext uri="{A12FA001-AC4F-418D-AE19-62706E023703}">
                      <ahyp:hlinkClr xmlns:ahyp="http://schemas.microsoft.com/office/drawing/2018/hyperlinkcolor" val="tx"/>
                    </a:ext>
                  </a:extLst>
                </a:hlinkClick>
              </a:rPr>
              <a:t>jjohnston@newyorkbussales.com</a:t>
            </a:r>
            <a:endParaRPr lang="en-US" sz="800" dirty="0">
              <a:solidFill>
                <a:srgbClr val="0B3588"/>
              </a:solidFill>
            </a:endParaRPr>
          </a:p>
          <a:p>
            <a:r>
              <a:rPr lang="en-US" sz="800" dirty="0">
                <a:solidFill>
                  <a:srgbClr val="0B3588"/>
                </a:solidFill>
              </a:rPr>
              <a:t>Cell 315-263-0766</a:t>
            </a:r>
          </a:p>
        </p:txBody>
      </p:sp>
      <p:pic>
        <p:nvPicPr>
          <p:cNvPr id="10" name="Picture 9">
            <a:extLst>
              <a:ext uri="{FF2B5EF4-FFF2-40B4-BE49-F238E27FC236}">
                <a16:creationId xmlns:a16="http://schemas.microsoft.com/office/drawing/2014/main" id="{636C533C-D4CB-C767-EC6B-902C3CFD4835}"/>
              </a:ext>
            </a:extLst>
          </p:cNvPr>
          <p:cNvPicPr>
            <a:picLocks noChangeAspect="1"/>
          </p:cNvPicPr>
          <p:nvPr/>
        </p:nvPicPr>
        <p:blipFill>
          <a:blip r:embed="rId4"/>
          <a:stretch>
            <a:fillRect/>
          </a:stretch>
        </p:blipFill>
        <p:spPr>
          <a:xfrm>
            <a:off x="356790" y="278147"/>
            <a:ext cx="6084335" cy="7212193"/>
          </a:xfrm>
          <a:prstGeom prst="rect">
            <a:avLst/>
          </a:prstGeom>
        </p:spPr>
      </p:pic>
      <p:sp>
        <p:nvSpPr>
          <p:cNvPr id="11" name="TextBox 10">
            <a:extLst>
              <a:ext uri="{FF2B5EF4-FFF2-40B4-BE49-F238E27FC236}">
                <a16:creationId xmlns:a16="http://schemas.microsoft.com/office/drawing/2014/main" id="{C90D6FFF-F73C-B56F-3D4B-E0D71BB16DA3}"/>
              </a:ext>
            </a:extLst>
          </p:cNvPr>
          <p:cNvSpPr txBox="1"/>
          <p:nvPr/>
        </p:nvSpPr>
        <p:spPr>
          <a:xfrm>
            <a:off x="1803682" y="984921"/>
            <a:ext cx="3191297" cy="5909310"/>
          </a:xfrm>
          <a:prstGeom prst="rect">
            <a:avLst/>
          </a:prstGeom>
          <a:noFill/>
        </p:spPr>
        <p:txBody>
          <a:bodyPr wrap="square" rtlCol="0">
            <a:spAutoFit/>
          </a:bodyPr>
          <a:lstStyle/>
          <a:p>
            <a:pPr algn="ctr"/>
            <a:endParaRPr lang="en-US" sz="1400" b="1" dirty="0">
              <a:solidFill>
                <a:srgbClr val="0B3588"/>
              </a:solidFill>
            </a:endParaRPr>
          </a:p>
          <a:p>
            <a:pPr algn="ctr"/>
            <a:r>
              <a:rPr lang="en-US" sz="1400" b="1" dirty="0">
                <a:solidFill>
                  <a:srgbClr val="0B3588"/>
                </a:solidFill>
              </a:rPr>
              <a:t>Director of Service </a:t>
            </a:r>
          </a:p>
          <a:p>
            <a:pPr algn="ctr"/>
            <a:r>
              <a:rPr lang="en-US" sz="1400" b="1" dirty="0">
                <a:solidFill>
                  <a:srgbClr val="0B3588"/>
                </a:solidFill>
              </a:rPr>
              <a:t>Ryan Hemund </a:t>
            </a:r>
            <a:r>
              <a:rPr lang="en-US" sz="1400" dirty="0">
                <a:solidFill>
                  <a:srgbClr val="0B3588"/>
                </a:solidFill>
              </a:rPr>
              <a:t> </a:t>
            </a:r>
          </a:p>
          <a:p>
            <a:pPr algn="ctr"/>
            <a:r>
              <a:rPr lang="en-US" sz="1400" dirty="0">
                <a:solidFill>
                  <a:srgbClr val="0B3588"/>
                </a:solidFill>
                <a:hlinkClick r:id="rId5">
                  <a:extLst>
                    <a:ext uri="{A12FA001-AC4F-418D-AE19-62706E023703}">
                      <ahyp:hlinkClr xmlns:ahyp="http://schemas.microsoft.com/office/drawing/2018/hyperlinkcolor" val="tx"/>
                    </a:ext>
                  </a:extLst>
                </a:hlinkClick>
              </a:rPr>
              <a:t>rhemund@newyorkbussales.com</a:t>
            </a:r>
            <a:r>
              <a:rPr lang="en-US" sz="1400" dirty="0">
                <a:solidFill>
                  <a:srgbClr val="0B3588"/>
                </a:solidFill>
              </a:rPr>
              <a:t>	</a:t>
            </a:r>
          </a:p>
          <a:p>
            <a:pPr algn="ctr"/>
            <a:endParaRPr lang="en-US" sz="900" dirty="0">
              <a:solidFill>
                <a:srgbClr val="0B3588"/>
              </a:solidFill>
            </a:endParaRPr>
          </a:p>
          <a:p>
            <a:pPr algn="ctr"/>
            <a:r>
              <a:rPr lang="fi-FI" sz="1400" b="1" dirty="0">
                <a:solidFill>
                  <a:srgbClr val="0B3588"/>
                </a:solidFill>
              </a:rPr>
              <a:t>Chittenango: 800-962-5768</a:t>
            </a:r>
          </a:p>
          <a:p>
            <a:pPr algn="ctr"/>
            <a:endParaRPr lang="fi-FI" sz="800" dirty="0">
              <a:solidFill>
                <a:srgbClr val="0B3588"/>
              </a:solidFill>
            </a:endParaRPr>
          </a:p>
          <a:p>
            <a:pPr algn="ctr"/>
            <a:r>
              <a:rPr lang="fi-FI" sz="1400" dirty="0">
                <a:solidFill>
                  <a:srgbClr val="0B3588"/>
                </a:solidFill>
              </a:rPr>
              <a:t>Brian Lamaitis	</a:t>
            </a:r>
          </a:p>
          <a:p>
            <a:pPr algn="ctr"/>
            <a:r>
              <a:rPr lang="fi-FI" sz="1400" dirty="0">
                <a:solidFill>
                  <a:srgbClr val="0B3588"/>
                </a:solidFill>
                <a:hlinkClick r:id="rId6">
                  <a:extLst>
                    <a:ext uri="{A12FA001-AC4F-418D-AE19-62706E023703}">
                      <ahyp:hlinkClr xmlns:ahyp="http://schemas.microsoft.com/office/drawing/2018/hyperlinkcolor" val="tx"/>
                    </a:ext>
                  </a:extLst>
                </a:hlinkClick>
              </a:rPr>
              <a:t>blamaitis@newyorkbussales.com</a:t>
            </a:r>
            <a:r>
              <a:rPr lang="fi-FI" sz="1400" dirty="0">
                <a:solidFill>
                  <a:srgbClr val="0B3588"/>
                </a:solidFill>
              </a:rPr>
              <a:t> </a:t>
            </a:r>
          </a:p>
          <a:p>
            <a:pPr algn="ctr"/>
            <a:endParaRPr lang="fi-FI" sz="800" dirty="0">
              <a:solidFill>
                <a:srgbClr val="0B3588"/>
              </a:solidFill>
            </a:endParaRPr>
          </a:p>
          <a:p>
            <a:pPr algn="ctr"/>
            <a:r>
              <a:rPr lang="fi-FI" sz="1400" dirty="0">
                <a:solidFill>
                  <a:srgbClr val="0B3588"/>
                </a:solidFill>
              </a:rPr>
              <a:t>Bob Reith</a:t>
            </a:r>
          </a:p>
          <a:p>
            <a:pPr algn="ctr"/>
            <a:r>
              <a:rPr lang="fi-FI" sz="1400" dirty="0">
                <a:solidFill>
                  <a:srgbClr val="0B3588"/>
                </a:solidFill>
                <a:hlinkClick r:id="rId7">
                  <a:extLst>
                    <a:ext uri="{A12FA001-AC4F-418D-AE19-62706E023703}">
                      <ahyp:hlinkClr xmlns:ahyp="http://schemas.microsoft.com/office/drawing/2018/hyperlinkcolor" val="tx"/>
                    </a:ext>
                  </a:extLst>
                </a:hlinkClick>
              </a:rPr>
              <a:t>breith@newyorkbussales.com</a:t>
            </a:r>
            <a:endParaRPr lang="fi-FI" sz="1400" dirty="0">
              <a:solidFill>
                <a:srgbClr val="0B3588"/>
              </a:solidFill>
            </a:endParaRPr>
          </a:p>
          <a:p>
            <a:pPr algn="ctr"/>
            <a:endParaRPr lang="fi-FI" sz="800" dirty="0">
              <a:solidFill>
                <a:srgbClr val="0B3588"/>
              </a:solidFill>
              <a:hlinkClick r:id="rId8"/>
            </a:endParaRPr>
          </a:p>
          <a:p>
            <a:pPr algn="ctr"/>
            <a:r>
              <a:rPr lang="fi-FI" sz="1400" dirty="0">
                <a:solidFill>
                  <a:srgbClr val="0B3588"/>
                </a:solidFill>
              </a:rPr>
              <a:t>Phil Tucker</a:t>
            </a:r>
          </a:p>
          <a:p>
            <a:pPr algn="ctr"/>
            <a:r>
              <a:rPr lang="fi-FI" sz="1400" dirty="0">
                <a:solidFill>
                  <a:srgbClr val="0B3588"/>
                </a:solidFill>
                <a:hlinkClick r:id="rId9">
                  <a:extLst>
                    <a:ext uri="{A12FA001-AC4F-418D-AE19-62706E023703}">
                      <ahyp:hlinkClr xmlns:ahyp="http://schemas.microsoft.com/office/drawing/2018/hyperlinkcolor" val="tx"/>
                    </a:ext>
                  </a:extLst>
                </a:hlinkClick>
              </a:rPr>
              <a:t>ptucker@newyorkbussales.com</a:t>
            </a:r>
            <a:r>
              <a:rPr lang="fi-FI" sz="1400" dirty="0">
                <a:solidFill>
                  <a:srgbClr val="0B3588"/>
                </a:solidFill>
              </a:rPr>
              <a:t> 	</a:t>
            </a:r>
            <a:endParaRPr lang="fi-FI" sz="1400" dirty="0">
              <a:solidFill>
                <a:srgbClr val="0B3588"/>
              </a:solidFill>
              <a:hlinkClick r:id="rId10"/>
            </a:endParaRPr>
          </a:p>
          <a:p>
            <a:pPr algn="ctr"/>
            <a:r>
              <a:rPr lang="fi-FI" sz="1400" dirty="0">
                <a:solidFill>
                  <a:srgbClr val="0B3588"/>
                </a:solidFill>
              </a:rPr>
              <a:t> 	</a:t>
            </a:r>
            <a:endParaRPr lang="fi-FI" sz="1400" b="1" dirty="0">
              <a:solidFill>
                <a:srgbClr val="0B3588"/>
              </a:solidFill>
            </a:endParaRPr>
          </a:p>
          <a:p>
            <a:pPr algn="ctr"/>
            <a:r>
              <a:rPr lang="fi-FI" sz="1400" b="1" dirty="0">
                <a:solidFill>
                  <a:srgbClr val="0B3588"/>
                </a:solidFill>
              </a:rPr>
              <a:t>Albany: 866-867-1100</a:t>
            </a:r>
          </a:p>
          <a:p>
            <a:pPr algn="ctr"/>
            <a:endParaRPr lang="fi-FI" sz="800" dirty="0">
              <a:solidFill>
                <a:srgbClr val="0B3588"/>
              </a:solidFill>
            </a:endParaRPr>
          </a:p>
          <a:p>
            <a:pPr algn="ctr"/>
            <a:r>
              <a:rPr lang="fi-FI" sz="1400" dirty="0">
                <a:solidFill>
                  <a:srgbClr val="0B3588"/>
                </a:solidFill>
              </a:rPr>
              <a:t>Ben Reiling</a:t>
            </a:r>
          </a:p>
          <a:p>
            <a:pPr algn="ctr"/>
            <a:r>
              <a:rPr lang="fi-FI" sz="1400" dirty="0">
                <a:solidFill>
                  <a:srgbClr val="0B3588"/>
                </a:solidFill>
                <a:hlinkClick r:id="rId11">
                  <a:extLst>
                    <a:ext uri="{A12FA001-AC4F-418D-AE19-62706E023703}">
                      <ahyp:hlinkClr xmlns:ahyp="http://schemas.microsoft.com/office/drawing/2018/hyperlinkcolor" val="tx"/>
                    </a:ext>
                  </a:extLst>
                </a:hlinkClick>
              </a:rPr>
              <a:t>breiling@newyorkbussales.com</a:t>
            </a:r>
            <a:endParaRPr lang="fi-FI" sz="1400" dirty="0">
              <a:solidFill>
                <a:srgbClr val="0B3588"/>
              </a:solidFill>
            </a:endParaRPr>
          </a:p>
          <a:p>
            <a:pPr algn="ctr"/>
            <a:r>
              <a:rPr lang="fi-FI" sz="1400" dirty="0">
                <a:solidFill>
                  <a:srgbClr val="0B3588"/>
                </a:solidFill>
              </a:rPr>
              <a:t> </a:t>
            </a:r>
          </a:p>
          <a:p>
            <a:pPr algn="ctr"/>
            <a:r>
              <a:rPr lang="sv-SE" sz="1400" b="1" dirty="0">
                <a:solidFill>
                  <a:srgbClr val="0B3588"/>
                </a:solidFill>
              </a:rPr>
              <a:t>Batavia: 800-463-3232</a:t>
            </a:r>
          </a:p>
          <a:p>
            <a:pPr algn="ctr"/>
            <a:endParaRPr lang="sv-SE" sz="800" dirty="0">
              <a:solidFill>
                <a:srgbClr val="0B3588"/>
              </a:solidFill>
            </a:endParaRPr>
          </a:p>
          <a:p>
            <a:pPr algn="ctr"/>
            <a:r>
              <a:rPr lang="sv-SE" sz="1400" dirty="0">
                <a:solidFill>
                  <a:srgbClr val="0B3588"/>
                </a:solidFill>
              </a:rPr>
              <a:t>Brandon Shepard</a:t>
            </a:r>
          </a:p>
          <a:p>
            <a:pPr algn="ctr"/>
            <a:r>
              <a:rPr lang="sv-SE" sz="1400" dirty="0">
                <a:solidFill>
                  <a:srgbClr val="0B3588"/>
                </a:solidFill>
                <a:hlinkClick r:id="rId12">
                  <a:extLst>
                    <a:ext uri="{A12FA001-AC4F-418D-AE19-62706E023703}">
                      <ahyp:hlinkClr xmlns:ahyp="http://schemas.microsoft.com/office/drawing/2018/hyperlinkcolor" val="tx"/>
                    </a:ext>
                  </a:extLst>
                </a:hlinkClick>
              </a:rPr>
              <a:t>bshepard@newyorkbussales.com</a:t>
            </a:r>
            <a:endParaRPr lang="sv-SE" sz="1400" dirty="0">
              <a:solidFill>
                <a:srgbClr val="0B3588"/>
              </a:solidFill>
            </a:endParaRPr>
          </a:p>
          <a:p>
            <a:pPr algn="ctr"/>
            <a:endParaRPr lang="sv-SE" sz="1400" dirty="0">
              <a:solidFill>
                <a:srgbClr val="0B3588"/>
              </a:solidFill>
            </a:endParaRPr>
          </a:p>
          <a:p>
            <a:pPr algn="ctr"/>
            <a:r>
              <a:rPr lang="sv-SE" sz="1400" b="1" dirty="0">
                <a:solidFill>
                  <a:srgbClr val="0B3588"/>
                </a:solidFill>
              </a:rPr>
              <a:t>Middletown: 845-609-7070</a:t>
            </a:r>
          </a:p>
          <a:p>
            <a:pPr algn="ctr"/>
            <a:endParaRPr lang="sv-SE" sz="800" b="1" dirty="0">
              <a:solidFill>
                <a:srgbClr val="0B3588"/>
              </a:solidFill>
            </a:endParaRPr>
          </a:p>
          <a:p>
            <a:pPr algn="ctr"/>
            <a:r>
              <a:rPr lang="sv-SE" sz="1400" dirty="0">
                <a:solidFill>
                  <a:srgbClr val="0B3588"/>
                </a:solidFill>
              </a:rPr>
              <a:t>Moncia Cherry</a:t>
            </a:r>
          </a:p>
          <a:p>
            <a:pPr algn="ctr"/>
            <a:r>
              <a:rPr lang="sv-SE" sz="1300" dirty="0">
                <a:solidFill>
                  <a:srgbClr val="0B3588"/>
                </a:solidFill>
                <a:hlinkClick r:id="rId13">
                  <a:extLst>
                    <a:ext uri="{A12FA001-AC4F-418D-AE19-62706E023703}">
                      <ahyp:hlinkClr xmlns:ahyp="http://schemas.microsoft.com/office/drawing/2018/hyperlinkcolor" val="tx"/>
                    </a:ext>
                  </a:extLst>
                </a:hlinkClick>
              </a:rPr>
              <a:t>mcherry@newyorkbussales.com</a:t>
            </a:r>
            <a:r>
              <a:rPr lang="sv-SE" sz="1300" dirty="0">
                <a:solidFill>
                  <a:srgbClr val="0B3588"/>
                </a:solidFill>
              </a:rPr>
              <a:t> </a:t>
            </a:r>
          </a:p>
        </p:txBody>
      </p:sp>
      <p:sp>
        <p:nvSpPr>
          <p:cNvPr id="12" name="Content Placeholder 3">
            <a:extLst>
              <a:ext uri="{FF2B5EF4-FFF2-40B4-BE49-F238E27FC236}">
                <a16:creationId xmlns:a16="http://schemas.microsoft.com/office/drawing/2014/main" id="{EE01DABF-1E36-78D2-6640-39EB2187AD06}"/>
              </a:ext>
            </a:extLst>
          </p:cNvPr>
          <p:cNvSpPr>
            <a:spLocks noGrp="1"/>
          </p:cNvSpPr>
          <p:nvPr>
            <p:ph sz="quarter" idx="13"/>
          </p:nvPr>
        </p:nvSpPr>
        <p:spPr>
          <a:xfrm>
            <a:off x="357539" y="308242"/>
            <a:ext cx="6083585" cy="641143"/>
          </a:xfrm>
        </p:spPr>
        <p:txBody>
          <a:bodyPr>
            <a:normAutofit/>
          </a:bodyPr>
          <a:lstStyle/>
          <a:p>
            <a:r>
              <a:rPr lang="en-US" sz="1800" dirty="0"/>
              <a:t>CONTACT ANY OF OUR SERVICE LOCATIONS WITH QUESTIONS</a:t>
            </a:r>
          </a:p>
          <a:p>
            <a:endParaRPr lang="en-US" dirty="0"/>
          </a:p>
        </p:txBody>
      </p:sp>
    </p:spTree>
    <p:extLst>
      <p:ext uri="{BB962C8B-B14F-4D97-AF65-F5344CB8AC3E}">
        <p14:creationId xmlns:p14="http://schemas.microsoft.com/office/powerpoint/2010/main" val="3435656972"/>
      </p:ext>
    </p:extLst>
  </p:cSld>
  <p:clrMapOvr>
    <a:masterClrMapping/>
  </p:clrMapOvr>
</p:sld>
</file>

<file path=ppt/theme/theme1.xml><?xml version="1.0" encoding="utf-8"?>
<a:theme xmlns:a="http://schemas.openxmlformats.org/drawingml/2006/main" name="Office Theme">
  <a:themeElements>
    <a:clrScheme name="New York Bus Sales 01">
      <a:dk1>
        <a:sysClr val="windowText" lastClr="000000"/>
      </a:dk1>
      <a:lt1>
        <a:sysClr val="window" lastClr="FFFFFF"/>
      </a:lt1>
      <a:dk2>
        <a:srgbClr val="80807D"/>
      </a:dk2>
      <a:lt2>
        <a:srgbClr val="EEECE1"/>
      </a:lt2>
      <a:accent1>
        <a:srgbClr val="0048BD"/>
      </a:accent1>
      <a:accent2>
        <a:srgbClr val="0B3588"/>
      </a:accent2>
      <a:accent3>
        <a:srgbClr val="FFCD34"/>
      </a:accent3>
      <a:accent4>
        <a:srgbClr val="FF9900"/>
      </a:accent4>
      <a:accent5>
        <a:srgbClr val="B03330"/>
      </a:accent5>
      <a:accent6>
        <a:srgbClr val="82C359"/>
      </a:accent6>
      <a:hlink>
        <a:srgbClr val="3399FF"/>
      </a:hlink>
      <a:folHlink>
        <a:srgbClr val="0B358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55F8D7A656304F8D7C261D54F5FAF5" ma:contentTypeVersion="18" ma:contentTypeDescription="Create a new document." ma:contentTypeScope="" ma:versionID="fa98f9db843fbd0382f7936248e956c2">
  <xsd:schema xmlns:xsd="http://www.w3.org/2001/XMLSchema" xmlns:xs="http://www.w3.org/2001/XMLSchema" xmlns:p="http://schemas.microsoft.com/office/2006/metadata/properties" xmlns:ns2="6ee98f41-a178-4933-bc91-9575cba1a2c1" targetNamespace="http://schemas.microsoft.com/office/2006/metadata/properties" ma:root="true" ma:fieldsID="788bfafc40703ea5467cc1e9ae335306" ns2:_="">
    <xsd:import namespace="6ee98f41-a178-4933-bc91-9575cba1a2c1"/>
    <xsd:element name="properties">
      <xsd:complexType>
        <xsd:sequence>
          <xsd:element name="documentManagement">
            <xsd:complexType>
              <xsd:all>
                <xsd:element ref="ns2:MigrationWizId" minOccurs="0"/>
                <xsd:element ref="ns2:MigrationWizIdPermissions" minOccurs="0"/>
                <xsd:element ref="ns2:MigrationWizIdVersion" minOccurs="0"/>
                <xsd:element ref="ns2:lcf76f155ced4ddcb4097134ff3c332f0" minOccurs="0"/>
                <xsd:element ref="ns2:MediaServiceMetadata" minOccurs="0"/>
                <xsd:element ref="ns2:MediaServiceFastMetadata" minOccurs="0"/>
                <xsd:element ref="ns2:MediaServiceObjectDetectorVersions" minOccurs="0"/>
                <xsd:element ref="ns2:lcf76f155ced4ddcb4097134ff3c332f" minOccurs="0"/>
                <xsd:element ref="ns2:MediaServiceDateTaken" minOccurs="0"/>
                <xsd:element ref="ns2:MediaServiceGenerationTime" minOccurs="0"/>
                <xsd:element ref="ns2:MediaServiceEventHashCode" minOccurs="0"/>
                <xsd:element ref="ns2:MediaServiceOCR" minOccurs="0"/>
                <xsd:element ref="ns2:MigrationWizIdPermissionLevels" minOccurs="0"/>
                <xsd:element ref="ns2:MigrationWizIdDocumentLibraryPermissions" minOccurs="0"/>
                <xsd:element ref="ns2:MigrationWizIdSecurityGroup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e98f41-a178-4933-bc91-9575cba1a2c1" elementFormDefault="qualified">
    <xsd:import namespace="http://schemas.microsoft.com/office/2006/documentManagement/types"/>
    <xsd:import namespace="http://schemas.microsoft.com/office/infopath/2007/PartnerControls"/>
    <xsd:element name="MigrationWizId" ma:index="8" nillable="true" ma:displayName="MigrationWizId" ma:internalName="MigrationWizId">
      <xsd:simpleType>
        <xsd:restriction base="dms:Text"/>
      </xsd:simpleType>
    </xsd:element>
    <xsd:element name="MigrationWizIdPermissions" ma:index="9" nillable="true" ma:displayName="MigrationWizIdPermissions" ma:internalName="MigrationWizIdPermissions">
      <xsd:simpleType>
        <xsd:restriction base="dms:Text"/>
      </xsd:simpleType>
    </xsd:element>
    <xsd:element name="MigrationWizIdVersion" ma:index="10" nillable="true" ma:displayName="MigrationWizIdVersion" ma:internalName="MigrationWizIdVersion">
      <xsd:simpleType>
        <xsd:restriction base="dms:Text"/>
      </xsd:simpleType>
    </xsd:element>
    <xsd:element name="lcf76f155ced4ddcb4097134ff3c332f0" ma:index="11" nillable="true" ma:displayName="Image Tags_0" ma:hidden="true" ma:internalName="lcf76f155ced4ddcb4097134ff3c332f0" ma:readOnly="false">
      <xsd:simpleType>
        <xsd:restriction base="dms:Note"/>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e33658f-19da-4b7d-b662-bcdc89fc9cb3"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igrationWizIdPermissionLevels" ma:index="21" nillable="true" ma:displayName="MigrationWizIdPermissionLevels" ma:internalName="MigrationWizIdPermissionLevels">
      <xsd:simpleType>
        <xsd:restriction base="dms:Text"/>
      </xsd:simpleType>
    </xsd:element>
    <xsd:element name="MigrationWizIdDocumentLibraryPermissions" ma:index="22" nillable="true" ma:displayName="MigrationWizIdDocumentLibraryPermissions" ma:internalName="MigrationWizIdDocumentLibraryPermissions">
      <xsd:simpleType>
        <xsd:restriction base="dms:Text"/>
      </xsd:simpleType>
    </xsd:element>
    <xsd:element name="MigrationWizIdSecurityGroups" ma:index="23" nillable="true" ma:displayName="MigrationWizIdSecurityGroups" ma:internalName="MigrationWizIdSecurityGroups">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element name="MediaLengthInSeconds" ma:index="2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0 xmlns="6ee98f41-a178-4933-bc91-9575cba1a2c1" xsi:nil="true"/>
    <MigrationWizId xmlns="6ee98f41-a178-4933-bc91-9575cba1a2c1" xsi:nil="true"/>
    <lcf76f155ced4ddcb4097134ff3c332f xmlns="6ee98f41-a178-4933-bc91-9575cba1a2c1">
      <Terms xmlns="http://schemas.microsoft.com/office/infopath/2007/PartnerControls"/>
    </lcf76f155ced4ddcb4097134ff3c332f>
    <MigrationWizIdDocumentLibraryPermissions xmlns="6ee98f41-a178-4933-bc91-9575cba1a2c1" xsi:nil="true"/>
    <MigrationWizIdVersion xmlns="6ee98f41-a178-4933-bc91-9575cba1a2c1" xsi:nil="true"/>
    <MigrationWizIdPermissions xmlns="6ee98f41-a178-4933-bc91-9575cba1a2c1" xsi:nil="true"/>
    <MigrationWizIdSecurityGroups xmlns="6ee98f41-a178-4933-bc91-9575cba1a2c1" xsi:nil="true"/>
    <MigrationWizIdPermissionLevels xmlns="6ee98f41-a178-4933-bc91-9575cba1a2c1" xsi:nil="true"/>
  </documentManagement>
</p:properties>
</file>

<file path=customXml/itemProps1.xml><?xml version="1.0" encoding="utf-8"?>
<ds:datastoreItem xmlns:ds="http://schemas.openxmlformats.org/officeDocument/2006/customXml" ds:itemID="{D34CADF2-7B42-4368-A42F-EC254407FD3A}"/>
</file>

<file path=customXml/itemProps2.xml><?xml version="1.0" encoding="utf-8"?>
<ds:datastoreItem xmlns:ds="http://schemas.openxmlformats.org/officeDocument/2006/customXml" ds:itemID="{68BEEABE-8FB7-4651-9E10-489AB6A73EA5}"/>
</file>

<file path=customXml/itemProps3.xml><?xml version="1.0" encoding="utf-8"?>
<ds:datastoreItem xmlns:ds="http://schemas.openxmlformats.org/officeDocument/2006/customXml" ds:itemID="{D8CBF4F5-1A3D-4779-A27E-2DE41456582B}"/>
</file>

<file path=docProps/app.xml><?xml version="1.0" encoding="utf-8"?>
<Properties xmlns="http://schemas.openxmlformats.org/officeDocument/2006/extended-properties" xmlns:vt="http://schemas.openxmlformats.org/officeDocument/2006/docPropsVTypes">
  <TotalTime>6253</TotalTime>
  <Words>343</Words>
  <Application>Microsoft Office PowerPoint</Application>
  <PresentationFormat>Letter Paper (8.5x11 in)</PresentationFormat>
  <Paragraphs>55</Paragraphs>
  <Slides>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 Service Update #23-0909</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Maggiolino</dc:creator>
  <cp:lastModifiedBy>John Johnston</cp:lastModifiedBy>
  <cp:revision>83</cp:revision>
  <dcterms:created xsi:type="dcterms:W3CDTF">2015-10-07T13:47:43Z</dcterms:created>
  <dcterms:modified xsi:type="dcterms:W3CDTF">2023-09-09T14:45:58Z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0x0101007955F8D7A656304F8D7C261D54F5FAF5</vt:lpwstr>
  </property>
</Properties>
</file>