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6" r:id="rId2"/>
    <p:sldId id="268" r:id="rId3"/>
    <p:sldId id="269" r:id="rId4"/>
    <p:sldId id="270" r:id="rId5"/>
    <p:sldId id="272" r:id="rId6"/>
    <p:sldId id="267" r:id="rId7"/>
  </p:sldIdLst>
  <p:sldSz cx="6858000" cy="9144000" type="letter"/>
  <p:notesSz cx="7010400" cy="9296400"/>
  <p:defaultTex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5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79" d="100"/>
          <a:sy n="79" d="100"/>
        </p:scale>
        <p:origin x="302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DCC383F-51E1-3D4F-B4B0-3917E0347180}" type="datetimeFigureOut">
              <a:rPr lang="en-US" smtClean="0"/>
              <a:t>10/23/2023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B4757C-0BA5-EC4C-B2BD-8AEB508D7B9B}" type="slidenum">
              <a:rPr lang="en-US" smtClean="0"/>
              <a:t>‹#›</a:t>
            </a:fld>
            <a:endParaRPr lang="en-US" dirty="0"/>
          </a:p>
        </p:txBody>
      </p:sp>
    </p:spTree>
    <p:extLst>
      <p:ext uri="{BB962C8B-B14F-4D97-AF65-F5344CB8AC3E}">
        <p14:creationId xmlns:p14="http://schemas.microsoft.com/office/powerpoint/2010/main" val="3135045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BA0BDDD-B561-7543-BC21-7B3E9B5D8538}" type="datetimeFigureOut">
              <a:rPr lang="en-US" smtClean="0"/>
              <a:t>10/23/2023</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854713-6AB7-CA4B-8619-5D14F8BCFE25}" type="slidenum">
              <a:rPr lang="en-US" smtClean="0"/>
              <a:t>‹#›</a:t>
            </a:fld>
            <a:endParaRPr lang="en-US" dirty="0"/>
          </a:p>
        </p:txBody>
      </p:sp>
    </p:spTree>
    <p:extLst>
      <p:ext uri="{BB962C8B-B14F-4D97-AF65-F5344CB8AC3E}">
        <p14:creationId xmlns:p14="http://schemas.microsoft.com/office/powerpoint/2010/main" val="3455064031"/>
      </p:ext>
    </p:extLst>
  </p:cSld>
  <p:clrMap bg1="lt1" tx1="dk1" bg2="lt2" tx2="dk2" accent1="accent1" accent2="accent2" accent3="accent3" accent4="accent4" accent5="accent5" accent6="accent6" hlink="hlink" folHlink="folHlink"/>
  <p:hf hdr="0" ftr="0" dt="0"/>
  <p:notesStyle>
    <a:lvl1pPr marL="0" algn="l" defTabSz="410291" rtl="0" eaLnBrk="1" latinLnBrk="0" hangingPunct="1">
      <a:defRPr sz="1100" kern="1200">
        <a:solidFill>
          <a:schemeClr val="tx1"/>
        </a:solidFill>
        <a:latin typeface="+mn-lt"/>
        <a:ea typeface="+mn-ea"/>
        <a:cs typeface="+mn-cs"/>
      </a:defRPr>
    </a:lvl1pPr>
    <a:lvl2pPr marL="410291" algn="l" defTabSz="410291" rtl="0" eaLnBrk="1" latinLnBrk="0" hangingPunct="1">
      <a:defRPr sz="1100" kern="1200">
        <a:solidFill>
          <a:schemeClr val="tx1"/>
        </a:solidFill>
        <a:latin typeface="+mn-lt"/>
        <a:ea typeface="+mn-ea"/>
        <a:cs typeface="+mn-cs"/>
      </a:defRPr>
    </a:lvl2pPr>
    <a:lvl3pPr marL="820583" algn="l" defTabSz="410291" rtl="0" eaLnBrk="1" latinLnBrk="0" hangingPunct="1">
      <a:defRPr sz="1100" kern="1200">
        <a:solidFill>
          <a:schemeClr val="tx1"/>
        </a:solidFill>
        <a:latin typeface="+mn-lt"/>
        <a:ea typeface="+mn-ea"/>
        <a:cs typeface="+mn-cs"/>
      </a:defRPr>
    </a:lvl3pPr>
    <a:lvl4pPr marL="1230874" algn="l" defTabSz="410291" rtl="0" eaLnBrk="1" latinLnBrk="0" hangingPunct="1">
      <a:defRPr sz="1100" kern="1200">
        <a:solidFill>
          <a:schemeClr val="tx1"/>
        </a:solidFill>
        <a:latin typeface="+mn-lt"/>
        <a:ea typeface="+mn-ea"/>
        <a:cs typeface="+mn-cs"/>
      </a:defRPr>
    </a:lvl4pPr>
    <a:lvl5pPr marL="1641165" algn="l" defTabSz="410291" rtl="0" eaLnBrk="1" latinLnBrk="0" hangingPunct="1">
      <a:defRPr sz="1100" kern="1200">
        <a:solidFill>
          <a:schemeClr val="tx1"/>
        </a:solidFill>
        <a:latin typeface="+mn-lt"/>
        <a:ea typeface="+mn-ea"/>
        <a:cs typeface="+mn-cs"/>
      </a:defRPr>
    </a:lvl5pPr>
    <a:lvl6pPr marL="2051456" algn="l" defTabSz="410291" rtl="0" eaLnBrk="1" latinLnBrk="0" hangingPunct="1">
      <a:defRPr sz="1100" kern="1200">
        <a:solidFill>
          <a:schemeClr val="tx1"/>
        </a:solidFill>
        <a:latin typeface="+mn-lt"/>
        <a:ea typeface="+mn-ea"/>
        <a:cs typeface="+mn-cs"/>
      </a:defRPr>
    </a:lvl6pPr>
    <a:lvl7pPr marL="2461748" algn="l" defTabSz="410291" rtl="0" eaLnBrk="1" latinLnBrk="0" hangingPunct="1">
      <a:defRPr sz="1100" kern="1200">
        <a:solidFill>
          <a:schemeClr val="tx1"/>
        </a:solidFill>
        <a:latin typeface="+mn-lt"/>
        <a:ea typeface="+mn-ea"/>
        <a:cs typeface="+mn-cs"/>
      </a:defRPr>
    </a:lvl7pPr>
    <a:lvl8pPr marL="2872039" algn="l" defTabSz="410291" rtl="0" eaLnBrk="1" latinLnBrk="0" hangingPunct="1">
      <a:defRPr sz="1100" kern="1200">
        <a:solidFill>
          <a:schemeClr val="tx1"/>
        </a:solidFill>
        <a:latin typeface="+mn-lt"/>
        <a:ea typeface="+mn-ea"/>
        <a:cs typeface="+mn-cs"/>
      </a:defRPr>
    </a:lvl8pPr>
    <a:lvl9pPr marL="3282330" algn="l" defTabSz="41029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as a table would make it easier to edit</a:t>
            </a:r>
          </a:p>
          <a:p>
            <a:endParaRPr lang="en-US" dirty="0"/>
          </a:p>
          <a:p>
            <a:r>
              <a:rPr lang="en-US" dirty="0"/>
              <a:t>Add additional pages</a:t>
            </a:r>
          </a:p>
        </p:txBody>
      </p:sp>
      <p:sp>
        <p:nvSpPr>
          <p:cNvPr id="4" name="Slide Number Placeholder 3"/>
          <p:cNvSpPr>
            <a:spLocks noGrp="1"/>
          </p:cNvSpPr>
          <p:nvPr>
            <p:ph type="sldNum" sz="quarter" idx="10"/>
          </p:nvPr>
        </p:nvSpPr>
        <p:spPr/>
        <p:txBody>
          <a:bodyPr/>
          <a:lstStyle/>
          <a:p>
            <a:fld id="{00854713-6AB7-CA4B-8619-5D14F8BCFE25}" type="slidenum">
              <a:rPr lang="en-US" smtClean="0"/>
              <a:t>6</a:t>
            </a:fld>
            <a:endParaRPr lang="en-US" dirty="0"/>
          </a:p>
        </p:txBody>
      </p:sp>
    </p:spTree>
    <p:extLst>
      <p:ext uri="{BB962C8B-B14F-4D97-AF65-F5344CB8AC3E}">
        <p14:creationId xmlns:p14="http://schemas.microsoft.com/office/powerpoint/2010/main" val="11555396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facebook.com/New-York-Bus-Sales-LLC-280877326166/timeline/" TargetMode="External"/><Relationship Id="rId7" Type="http://schemas.openxmlformats.org/officeDocument/2006/relationships/hyperlink" Target="https://twitter.com/nybussales"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hyperlink" Target="https://instagram.com/newyorkbussales/" TargetMode="External"/><Relationship Id="rId10" Type="http://schemas.openxmlformats.org/officeDocument/2006/relationships/hyperlink" Target="http://www.nyhma.org/viewforum.php?f=2&amp;start=0" TargetMode="External"/><Relationship Id="rId4" Type="http://schemas.openxmlformats.org/officeDocument/2006/relationships/image" Target="../media/image2.jpg"/><Relationship Id="rId9" Type="http://schemas.openxmlformats.org/officeDocument/2006/relationships/hyperlink" Target="http://newyorkbussales.com/"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5" hasCustomPrompt="1"/>
          </p:nvPr>
        </p:nvSpPr>
        <p:spPr>
          <a:xfrm>
            <a:off x="342900" y="3825183"/>
            <a:ext cx="6172200" cy="339725"/>
          </a:xfrm>
        </p:spPr>
        <p:txBody>
          <a:bodyPr>
            <a:noAutofit/>
          </a:bodyPr>
          <a:lstStyle>
            <a:lvl1pPr marL="0" indent="0">
              <a:buNone/>
              <a:defRPr sz="1600" b="1">
                <a:solidFill>
                  <a:schemeClr val="accent1"/>
                </a:solidFill>
              </a:defRPr>
            </a:lvl1pPr>
          </a:lstStyle>
          <a:p>
            <a:pPr lvl="0"/>
            <a:r>
              <a:rPr lang="en-US" dirty="0"/>
              <a:t>CLICK TO EDIT MASTER TITLE </a:t>
            </a:r>
          </a:p>
        </p:txBody>
      </p:sp>
      <p:sp>
        <p:nvSpPr>
          <p:cNvPr id="6"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8" name="Rectangle 7"/>
          <p:cNvSpPr/>
          <p:nvPr userDrawn="1"/>
        </p:nvSpPr>
        <p:spPr>
          <a:xfrm>
            <a:off x="0" y="1249879"/>
            <a:ext cx="6858000" cy="7821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032000"/>
            <a:ext cx="6858000" cy="846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342900" y="1656936"/>
            <a:ext cx="6172200" cy="233247"/>
          </a:xfrm>
        </p:spPr>
        <p:txBody>
          <a:bodyPr>
            <a:normAutofit/>
          </a:bodyPr>
          <a:lstStyle>
            <a:lvl1pPr>
              <a:defRPr sz="1600" b="1">
                <a:solidFill>
                  <a:srgbClr val="FFFFFF"/>
                </a:solidFill>
              </a:defRPr>
            </a:lvl1pPr>
          </a:lstStyle>
          <a:p>
            <a:r>
              <a:rPr lang="en-US" dirty="0"/>
              <a:t>Click to edit subtitle</a:t>
            </a:r>
          </a:p>
        </p:txBody>
      </p:sp>
      <p:sp>
        <p:nvSpPr>
          <p:cNvPr id="16" name="Rectangle 15"/>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8"/>
            <a:ext cx="6854952" cy="1255776"/>
          </a:xfrm>
          <a:prstGeom prst="rect">
            <a:avLst/>
          </a:prstGeom>
        </p:spPr>
      </p:pic>
      <p:pic>
        <p:nvPicPr>
          <p:cNvPr id="18" name="Picture 17" descr="facebook.jpg">
            <a:hlinkClick r:id="rId3"/>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9" name="Picture 18" descr="instagram.jpg">
            <a:hlinkClick r:id="rId5"/>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20" name="Picture 19" descr="twitter.jpg">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21" name="TextBox 20"/>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3" name="Picture Placeholder 22"/>
          <p:cNvSpPr>
            <a:spLocks noGrp="1"/>
          </p:cNvSpPr>
          <p:nvPr>
            <p:ph type="pic" sz="quarter" idx="13"/>
          </p:nvPr>
        </p:nvSpPr>
        <p:spPr>
          <a:xfrm>
            <a:off x="342900" y="2262188"/>
            <a:ext cx="6172200" cy="1390650"/>
          </a:xfrm>
        </p:spPr>
        <p:txBody>
          <a:bodyPr/>
          <a:lstStyle/>
          <a:p>
            <a:endParaRPr lang="en-US" dirty="0"/>
          </a:p>
        </p:txBody>
      </p:sp>
      <p:sp>
        <p:nvSpPr>
          <p:cNvPr id="28" name="Content Placeholder 27"/>
          <p:cNvSpPr>
            <a:spLocks noGrp="1"/>
          </p:cNvSpPr>
          <p:nvPr>
            <p:ph sz="quarter" idx="14"/>
          </p:nvPr>
        </p:nvSpPr>
        <p:spPr>
          <a:xfrm>
            <a:off x="342900" y="4330700"/>
            <a:ext cx="6172200" cy="3095625"/>
          </a:xfrm>
        </p:spPr>
        <p:txBody>
          <a:bodyPr>
            <a:norm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9"/>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10"/>
              </a:rPr>
              <a:t>New York Head Mechanic website </a:t>
            </a:r>
            <a:endParaRPr lang="en-US" sz="1000" dirty="0">
              <a:solidFill>
                <a:srgbClr val="FFFFFF"/>
              </a:solidFill>
            </a:endParaRPr>
          </a:p>
        </p:txBody>
      </p:sp>
      <p:sp>
        <p:nvSpPr>
          <p:cNvPr id="5" name="Text Placeholder 4"/>
          <p:cNvSpPr>
            <a:spLocks noGrp="1"/>
          </p:cNvSpPr>
          <p:nvPr>
            <p:ph type="body" sz="quarter" idx="16" hasCustomPrompt="1"/>
          </p:nvPr>
        </p:nvSpPr>
        <p:spPr>
          <a:xfrm>
            <a:off x="342900" y="1262063"/>
            <a:ext cx="6172200" cy="395287"/>
          </a:xfrm>
        </p:spPr>
        <p:txBody>
          <a:bodyPr>
            <a:normAutofit/>
          </a:bodyPr>
          <a:lstStyle>
            <a:lvl1pPr marL="0" indent="0" algn="ctr">
              <a:buNone/>
              <a:defRPr sz="1800" b="1">
                <a:solidFill>
                  <a:schemeClr val="bg1"/>
                </a:solidFill>
              </a:defRPr>
            </a:lvl1pPr>
          </a:lstStyle>
          <a:p>
            <a:pPr lvl="0"/>
            <a:r>
              <a:rPr lang="en-US" dirty="0"/>
              <a:t>CLICK TO EDIT SUBJECT OF EMAIL</a:t>
            </a:r>
          </a:p>
        </p:txBody>
      </p:sp>
    </p:spTree>
    <p:extLst>
      <p:ext uri="{BB962C8B-B14F-4D97-AF65-F5344CB8AC3E}">
        <p14:creationId xmlns:p14="http://schemas.microsoft.com/office/powerpoint/2010/main" val="4196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ticle Page 01">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95981" y="458938"/>
            <a:ext cx="2805113" cy="228668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8" name="Picture Placeholder 17"/>
          <p:cNvSpPr>
            <a:spLocks noGrp="1"/>
          </p:cNvSpPr>
          <p:nvPr>
            <p:ph type="pic" sz="quarter" idx="15"/>
          </p:nvPr>
        </p:nvSpPr>
        <p:spPr>
          <a:xfrm>
            <a:off x="495981" y="3071968"/>
            <a:ext cx="5994400" cy="2286000"/>
          </a:xfrm>
        </p:spPr>
        <p:txBody>
          <a:bodyPr/>
          <a:lstStyle/>
          <a:p>
            <a:endParaRPr lang="en-US" dirty="0"/>
          </a:p>
        </p:txBody>
      </p:sp>
      <p:sp>
        <p:nvSpPr>
          <p:cNvPr id="19" name="Content Placeholder 7"/>
          <p:cNvSpPr>
            <a:spLocks noGrp="1"/>
          </p:cNvSpPr>
          <p:nvPr>
            <p:ph sz="quarter" idx="16"/>
          </p:nvPr>
        </p:nvSpPr>
        <p:spPr>
          <a:xfrm>
            <a:off x="495981" y="5497820"/>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84447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cticle Page 01">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9" name="Content Placeholder 7"/>
          <p:cNvSpPr>
            <a:spLocks noGrp="1"/>
          </p:cNvSpPr>
          <p:nvPr>
            <p:ph sz="quarter" idx="16"/>
          </p:nvPr>
        </p:nvSpPr>
        <p:spPr>
          <a:xfrm>
            <a:off x="495981" y="3006201"/>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9"/>
          <p:cNvSpPr>
            <a:spLocks noGrp="1"/>
          </p:cNvSpPr>
          <p:nvPr>
            <p:ph type="pic" sz="quarter" idx="17"/>
          </p:nvPr>
        </p:nvSpPr>
        <p:spPr>
          <a:xfrm>
            <a:off x="534307" y="458938"/>
            <a:ext cx="2850243" cy="2286680"/>
          </a:xfrm>
        </p:spPr>
        <p:txBody>
          <a:bodyPr/>
          <a:lstStyle/>
          <a:p>
            <a:endParaRPr lang="en-US" dirty="0"/>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08300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60049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
        <p:nvSpPr>
          <p:cNvPr id="5" name="Content Placeholder 4"/>
          <p:cNvSpPr>
            <a:spLocks noGrp="1"/>
          </p:cNvSpPr>
          <p:nvPr>
            <p:ph sz="quarter" idx="13" hasCustomPrompt="1"/>
          </p:nvPr>
        </p:nvSpPr>
        <p:spPr>
          <a:xfrm>
            <a:off x="665163" y="1332332"/>
            <a:ext cx="5610225" cy="419100"/>
          </a:xfrm>
        </p:spPr>
        <p:txBody>
          <a:bodyPr>
            <a:noAutofit/>
          </a:bodyPr>
          <a:lstStyle>
            <a:lvl1pPr marL="0" indent="0" algn="ctr">
              <a:buNone/>
              <a:defRPr sz="1600" b="1">
                <a:solidFill>
                  <a:schemeClr val="accent2"/>
                </a:solidFill>
              </a:defRPr>
            </a:lvl1pPr>
            <a:lvl2pPr marL="410291" indent="0" algn="ctr">
              <a:buNone/>
              <a:defRPr sz="1600" b="1">
                <a:solidFill>
                  <a:schemeClr val="accent2"/>
                </a:solidFill>
              </a:defRPr>
            </a:lvl2pPr>
            <a:lvl3pPr marL="820582" indent="0" algn="ctr">
              <a:buNone/>
              <a:defRPr sz="1600" b="1">
                <a:solidFill>
                  <a:schemeClr val="accent2"/>
                </a:solidFill>
              </a:defRPr>
            </a:lvl3pPr>
            <a:lvl4pPr marL="1230873" indent="0" algn="ctr">
              <a:buNone/>
              <a:defRPr sz="1600" b="1">
                <a:solidFill>
                  <a:schemeClr val="accent2"/>
                </a:solidFill>
              </a:defRPr>
            </a:lvl4pPr>
            <a:lvl5pPr marL="1641165" indent="0" algn="ctr">
              <a:buNone/>
              <a:defRPr sz="16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3287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82058" tIns="41029" rIns="82058" bIns="41029" rtlCol="0" anchor="ctr">
            <a:normAutofit/>
          </a:bodyPr>
          <a:lstStyle/>
          <a:p>
            <a:r>
              <a:rPr lang="en-US" dirty="0"/>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82058" tIns="41029" rIns="82058" bIns="410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82058" tIns="41029" rIns="82058" bIns="41029" rtlCol="0" anchor="ctr"/>
          <a:lstStyle>
            <a:lvl1pPr algn="l">
              <a:defRPr sz="1100">
                <a:solidFill>
                  <a:schemeClr val="tx1">
                    <a:tint val="75000"/>
                  </a:schemeClr>
                </a:solidFill>
              </a:defRPr>
            </a:lvl1pPr>
          </a:lstStyle>
          <a:p>
            <a:fld id="{5EF8F550-E2BC-A143-8589-52F039787421}" type="datetime1">
              <a:rPr lang="en-US" smtClean="0"/>
              <a:t>10/23/2023</a:t>
            </a:fld>
            <a:endParaRPr lang="en-US" dirty="0"/>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82058" tIns="41029" rIns="82058" bIns="41029"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82058" tIns="41029" rIns="82058" bIns="41029" rtlCol="0" anchor="ctr"/>
          <a:lstStyle>
            <a:lvl1pPr algn="r">
              <a:defRPr sz="1100">
                <a:solidFill>
                  <a:schemeClr val="tx1">
                    <a:tint val="75000"/>
                  </a:schemeClr>
                </a:solidFill>
              </a:defRPr>
            </a:lvl1pPr>
          </a:lstStyle>
          <a:p>
            <a:fld id="{C554EB52-A39F-1E42-ACC2-3A5CA4B651D3}" type="slidenum">
              <a:rPr lang="en-US" smtClean="0"/>
              <a:t>‹#›</a:t>
            </a:fld>
            <a:endParaRPr lang="en-US" dirty="0"/>
          </a:p>
        </p:txBody>
      </p:sp>
    </p:spTree>
    <p:extLst>
      <p:ext uri="{BB962C8B-B14F-4D97-AF65-F5344CB8AC3E}">
        <p14:creationId xmlns:p14="http://schemas.microsoft.com/office/powerpoint/2010/main" val="394175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hf hdr="0" ftr="0"/>
  <p:txStyles>
    <p:titleStyle>
      <a:lvl1pPr algn="ctr" defTabSz="410291"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410291" rtl="0" eaLnBrk="1" latinLnBrk="0" hangingPunct="1">
        <a:spcBef>
          <a:spcPct val="20000"/>
        </a:spcBef>
        <a:buFont typeface="Arial"/>
        <a:buChar char="•"/>
        <a:defRPr sz="2900" kern="1200">
          <a:solidFill>
            <a:schemeClr val="tx1"/>
          </a:solidFill>
          <a:latin typeface="+mn-lt"/>
          <a:ea typeface="+mn-ea"/>
          <a:cs typeface="+mn-cs"/>
        </a:defRPr>
      </a:lvl1pPr>
      <a:lvl2pPr marL="666723" indent="-256432" algn="l" defTabSz="410291" rtl="0" eaLnBrk="1" latinLnBrk="0" hangingPunct="1">
        <a:spcBef>
          <a:spcPct val="20000"/>
        </a:spcBef>
        <a:buFont typeface="Arial"/>
        <a:buChar char="–"/>
        <a:defRPr sz="2500" kern="1200">
          <a:solidFill>
            <a:schemeClr val="tx1"/>
          </a:solidFill>
          <a:latin typeface="+mn-lt"/>
          <a:ea typeface="+mn-ea"/>
          <a:cs typeface="+mn-cs"/>
        </a:defRPr>
      </a:lvl2pPr>
      <a:lvl3pPr marL="1025728" indent="-205146" algn="l" defTabSz="410291" rtl="0" eaLnBrk="1" latinLnBrk="0" hangingPunct="1">
        <a:spcBef>
          <a:spcPct val="20000"/>
        </a:spcBef>
        <a:buFont typeface="Arial"/>
        <a:buChar char="•"/>
        <a:defRPr sz="2200" kern="1200">
          <a:solidFill>
            <a:schemeClr val="tx1"/>
          </a:solidFill>
          <a:latin typeface="+mn-lt"/>
          <a:ea typeface="+mn-ea"/>
          <a:cs typeface="+mn-cs"/>
        </a:defRPr>
      </a:lvl3pPr>
      <a:lvl4pPr marL="1436019" indent="-205146" algn="l" defTabSz="410291" rtl="0" eaLnBrk="1" latinLnBrk="0" hangingPunct="1">
        <a:spcBef>
          <a:spcPct val="20000"/>
        </a:spcBef>
        <a:buFont typeface="Arial"/>
        <a:buChar char="–"/>
        <a:defRPr sz="1800" kern="1200">
          <a:solidFill>
            <a:schemeClr val="tx1"/>
          </a:solidFill>
          <a:latin typeface="+mn-lt"/>
          <a:ea typeface="+mn-ea"/>
          <a:cs typeface="+mn-cs"/>
        </a:defRPr>
      </a:lvl4pPr>
      <a:lvl5pPr marL="1846311" indent="-205146" algn="l" defTabSz="410291" rtl="0" eaLnBrk="1" latinLnBrk="0" hangingPunct="1">
        <a:spcBef>
          <a:spcPct val="20000"/>
        </a:spcBef>
        <a:buFont typeface="Arial"/>
        <a:buChar char="»"/>
        <a:defRPr sz="18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hyperlink" Target="mailto:jlewin@nybussales.com" TargetMode="External"/><Relationship Id="rId13" Type="http://schemas.openxmlformats.org/officeDocument/2006/relationships/hyperlink" Target="mailto:mcherry@newyorkbussales.com" TargetMode="External"/><Relationship Id="rId3" Type="http://schemas.openxmlformats.org/officeDocument/2006/relationships/hyperlink" Target="mailto:jjohnston@newyorkbussales.com" TargetMode="External"/><Relationship Id="rId7" Type="http://schemas.openxmlformats.org/officeDocument/2006/relationships/hyperlink" Target="mailto:breith@newyorkbussales.com" TargetMode="External"/><Relationship Id="rId12" Type="http://schemas.openxmlformats.org/officeDocument/2006/relationships/hyperlink" Target="mailto:bshepard@newyorkbussales.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mailto:blamaitis@newyorkbussales.com" TargetMode="External"/><Relationship Id="rId11" Type="http://schemas.openxmlformats.org/officeDocument/2006/relationships/hyperlink" Target="mailto:breiling@newyorkbussales.com" TargetMode="External"/><Relationship Id="rId5" Type="http://schemas.openxmlformats.org/officeDocument/2006/relationships/hyperlink" Target="mailto:rhemund@newyorkbussales.com" TargetMode="External"/><Relationship Id="rId10" Type="http://schemas.openxmlformats.org/officeDocument/2006/relationships/hyperlink" Target="mailto:dgrant@nybussales.com" TargetMode="External"/><Relationship Id="rId4" Type="http://schemas.openxmlformats.org/officeDocument/2006/relationships/image" Target="../media/image18.png"/><Relationship Id="rId9" Type="http://schemas.openxmlformats.org/officeDocument/2006/relationships/hyperlink" Target="mailto:ptucker@newyorkbussal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C554EB52-A39F-1E42-ACC2-3A5CA4B651D3}" type="slidenum">
              <a:rPr lang="en-US" smtClean="0"/>
              <a:t>1</a:t>
            </a:fld>
            <a:endParaRPr lang="en-US" dirty="0"/>
          </a:p>
        </p:txBody>
      </p:sp>
      <p:sp>
        <p:nvSpPr>
          <p:cNvPr id="5" name="Title 4"/>
          <p:cNvSpPr>
            <a:spLocks noGrp="1"/>
          </p:cNvSpPr>
          <p:nvPr>
            <p:ph type="title"/>
          </p:nvPr>
        </p:nvSpPr>
        <p:spPr/>
        <p:txBody>
          <a:bodyPr>
            <a:normAutofit fontScale="90000"/>
          </a:bodyPr>
          <a:lstStyle/>
          <a:p>
            <a:r>
              <a:rPr lang="en-US" dirty="0"/>
              <a:t> Service Update  #23-0726-MB</a:t>
            </a:r>
          </a:p>
        </p:txBody>
      </p:sp>
      <p:sp>
        <p:nvSpPr>
          <p:cNvPr id="9" name="Text Placeholder 8"/>
          <p:cNvSpPr>
            <a:spLocks noGrp="1"/>
          </p:cNvSpPr>
          <p:nvPr>
            <p:ph type="body" sz="quarter" idx="16"/>
          </p:nvPr>
        </p:nvSpPr>
        <p:spPr/>
        <p:txBody>
          <a:bodyPr/>
          <a:lstStyle/>
          <a:p>
            <a:r>
              <a:rPr lang="en-US" dirty="0"/>
              <a:t>MICRO BIRD G5 EV BUS DECALS</a:t>
            </a:r>
          </a:p>
        </p:txBody>
      </p:sp>
      <p:sp>
        <p:nvSpPr>
          <p:cNvPr id="3" name="Content Placeholder 2">
            <a:extLst>
              <a:ext uri="{FF2B5EF4-FFF2-40B4-BE49-F238E27FC236}">
                <a16:creationId xmlns:a16="http://schemas.microsoft.com/office/drawing/2014/main" id="{7481686E-C583-9F0F-7744-50CD5FB34C2E}"/>
              </a:ext>
            </a:extLst>
          </p:cNvPr>
          <p:cNvSpPr>
            <a:spLocks noGrp="1"/>
          </p:cNvSpPr>
          <p:nvPr>
            <p:ph sz="quarter" idx="15"/>
          </p:nvPr>
        </p:nvSpPr>
        <p:spPr>
          <a:xfrm>
            <a:off x="342900" y="3289423"/>
            <a:ext cx="6172200" cy="339725"/>
          </a:xfrm>
        </p:spPr>
        <p:txBody>
          <a:bodyPr/>
          <a:lstStyle/>
          <a:p>
            <a:pPr algn="ctr"/>
            <a:r>
              <a:rPr lang="en-US" dirty="0"/>
              <a:t>Micro Bird G5 EV Unit Identification </a:t>
            </a:r>
          </a:p>
        </p:txBody>
      </p:sp>
      <p:sp>
        <p:nvSpPr>
          <p:cNvPr id="6" name="Content Placeholder 5">
            <a:extLst>
              <a:ext uri="{FF2B5EF4-FFF2-40B4-BE49-F238E27FC236}">
                <a16:creationId xmlns:a16="http://schemas.microsoft.com/office/drawing/2014/main" id="{A918A243-7A2C-9A88-78CF-9F9EC6768760}"/>
              </a:ext>
            </a:extLst>
          </p:cNvPr>
          <p:cNvSpPr>
            <a:spLocks noGrp="1"/>
          </p:cNvSpPr>
          <p:nvPr>
            <p:ph sz="quarter" idx="14"/>
          </p:nvPr>
        </p:nvSpPr>
        <p:spPr>
          <a:xfrm>
            <a:off x="342900" y="3697175"/>
            <a:ext cx="6172200" cy="3636455"/>
          </a:xfrm>
        </p:spPr>
        <p:txBody>
          <a:bodyPr>
            <a:normAutofit lnSpcReduction="10000"/>
          </a:bodyPr>
          <a:lstStyle/>
          <a:p>
            <a:pPr marL="0" indent="0" algn="just">
              <a:buNone/>
            </a:pPr>
            <a:r>
              <a:rPr lang="en-US" sz="1700" dirty="0"/>
              <a:t>With the recent delivery of our Micro Bird G5 EV demo unit and the fact that like the Vision, this units’ appearance does not clearly identify it as being an EV, we are replicating the decals which are currently located at several points  on  our Blue Bird Vision EV units as a way to quickly and clearly identify a unit as being an EV.</a:t>
            </a:r>
          </a:p>
          <a:p>
            <a:pPr marL="0" indent="0" algn="just">
              <a:buNone/>
            </a:pPr>
            <a:endParaRPr lang="en-US" sz="900" dirty="0"/>
          </a:p>
          <a:p>
            <a:pPr marL="0" indent="0" algn="just">
              <a:buNone/>
            </a:pPr>
            <a:r>
              <a:rPr lang="en-US" sz="1700" dirty="0"/>
              <a:t>Required Decals</a:t>
            </a:r>
          </a:p>
          <a:p>
            <a:pPr marL="0" indent="0" algn="just">
              <a:buNone/>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2	-	#461		ELECTRIC POWERED-LARGE</a:t>
            </a:r>
          </a:p>
          <a:p>
            <a:pPr marL="0" marR="0" indent="0">
              <a:spcBef>
                <a:spcPts val="0"/>
              </a:spcBef>
              <a:spcAft>
                <a:spcPts val="0"/>
              </a:spcAft>
              <a:buNone/>
            </a:pPr>
            <a:r>
              <a:rPr lang="en-US" sz="1700" kern="100" dirty="0">
                <a:latin typeface="Calibri" panose="020F0502020204030204" pitchFamily="34" charset="0"/>
                <a:ea typeface="Calibri" panose="020F0502020204030204" pitchFamily="34" charset="0"/>
                <a:cs typeface="Times New Roman" panose="02020603050405020304" pitchFamily="18" charset="0"/>
              </a:rPr>
              <a:t>4</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#460		ELECTRIC POWERED-SMALL</a:t>
            </a:r>
          </a:p>
          <a:p>
            <a:pPr marL="0" marR="0" indent="0">
              <a:spcBef>
                <a:spcPts val="0"/>
              </a:spcBef>
              <a:spcAft>
                <a:spcPts val="0"/>
              </a:spcAft>
              <a:buNone/>
            </a:pP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1	- 	#470 		12 VOLT BATTERY INSIDE</a:t>
            </a:r>
          </a:p>
          <a:p>
            <a:pPr marL="0" marR="0" indent="0">
              <a:spcBef>
                <a:spcPts val="0"/>
              </a:spcBef>
              <a:spcAft>
                <a:spcPts val="0"/>
              </a:spcAft>
              <a:buNone/>
            </a:pPr>
            <a:r>
              <a:rPr lang="en-US" sz="1700" kern="100" dirty="0">
                <a:latin typeface="Calibri" panose="020F0502020204030204" pitchFamily="34" charset="0"/>
                <a:ea typeface="Calibri" panose="020F0502020204030204" pitchFamily="34" charset="0"/>
                <a:cs typeface="Times New Roman" panose="02020603050405020304" pitchFamily="18" charset="0"/>
              </a:rPr>
              <a:t>2</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#472 		HIGH VOLTAGE BATTERY w/ARROWS</a:t>
            </a:r>
          </a:p>
          <a:p>
            <a:pPr marL="342900" marR="0" indent="-342900">
              <a:spcBef>
                <a:spcPts val="0"/>
              </a:spcBef>
              <a:spcAft>
                <a:spcPts val="0"/>
              </a:spcAft>
              <a:buAutoNum type="arabicPlain"/>
            </a:pP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#471		CHARGE PORT</a:t>
            </a:r>
          </a:p>
          <a:p>
            <a:pPr marL="0" marR="0" indent="0">
              <a:spcBef>
                <a:spcPts val="0"/>
              </a:spcBef>
              <a:spcAft>
                <a:spcPts val="0"/>
              </a:spcAft>
              <a:buNone/>
            </a:pPr>
            <a:r>
              <a:rPr lang="en-US" sz="1500" kern="100" dirty="0">
                <a:latin typeface="Calibri" panose="020F0502020204030204" pitchFamily="34" charset="0"/>
                <a:ea typeface="Calibri" panose="020F0502020204030204" pitchFamily="34" charset="0"/>
                <a:cs typeface="Times New Roman" panose="02020603050405020304" pitchFamily="18" charset="0"/>
              </a:rPr>
              <a:t>	</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CBD0549B-ACC5-1F38-5E69-794FEBD50701}"/>
              </a:ext>
            </a:extLst>
          </p:cNvPr>
          <p:cNvPicPr>
            <a:picLocks noChangeAspect="1"/>
          </p:cNvPicPr>
          <p:nvPr/>
        </p:nvPicPr>
        <p:blipFill>
          <a:blip r:embed="rId2"/>
          <a:stretch>
            <a:fillRect/>
          </a:stretch>
        </p:blipFill>
        <p:spPr>
          <a:xfrm>
            <a:off x="757428" y="2135509"/>
            <a:ext cx="5343144" cy="1093931"/>
          </a:xfrm>
          <a:prstGeom prst="rect">
            <a:avLst/>
          </a:prstGeom>
        </p:spPr>
      </p:pic>
      <p:sp>
        <p:nvSpPr>
          <p:cNvPr id="8" name="Rectangle 7">
            <a:extLst>
              <a:ext uri="{FF2B5EF4-FFF2-40B4-BE49-F238E27FC236}">
                <a16:creationId xmlns:a16="http://schemas.microsoft.com/office/drawing/2014/main" id="{4B0D81CA-25D1-DA5B-9BA3-4F50D872F680}"/>
              </a:ext>
            </a:extLst>
          </p:cNvPr>
          <p:cNvSpPr/>
          <p:nvPr/>
        </p:nvSpPr>
        <p:spPr>
          <a:xfrm>
            <a:off x="-157101" y="7100798"/>
            <a:ext cx="7172201" cy="461665"/>
          </a:xfrm>
          <a:prstGeom prst="rect">
            <a:avLst/>
          </a:prstGeom>
          <a:noFill/>
        </p:spPr>
        <p:txBody>
          <a:bodyPr wrap="square" lIns="91440" tIns="45720" rIns="91440" bIns="45720">
            <a:spAutoFit/>
          </a:bodyPr>
          <a:lstStyle/>
          <a:p>
            <a:pPr algn="ctr"/>
            <a:r>
              <a:rPr lang="en-US" sz="2300" b="1" cap="none" spc="0" dirty="0">
                <a:ln w="6600">
                  <a:solidFill>
                    <a:schemeClr val="accent2"/>
                  </a:solidFill>
                  <a:prstDash val="solid"/>
                </a:ln>
                <a:solidFill>
                  <a:srgbClr val="00B050"/>
                </a:solidFill>
                <a:effectLst>
                  <a:outerShdw dist="38100" dir="2700000" algn="tl" rotWithShape="0">
                    <a:schemeClr val="accent2"/>
                  </a:outerShdw>
                </a:effectLst>
              </a:rPr>
              <a:t>SUPPORTING SCHOOL BUS ELECTRIFICATION </a:t>
            </a:r>
          </a:p>
        </p:txBody>
      </p:sp>
    </p:spTree>
    <p:extLst>
      <p:ext uri="{BB962C8B-B14F-4D97-AF65-F5344CB8AC3E}">
        <p14:creationId xmlns:p14="http://schemas.microsoft.com/office/powerpoint/2010/main" val="34845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C319B-5A7E-6888-B2CD-A285BCC07BA6}"/>
              </a:ext>
            </a:extLst>
          </p:cNvPr>
          <p:cNvSpPr>
            <a:spLocks noGrp="1"/>
          </p:cNvSpPr>
          <p:nvPr>
            <p:ph type="sldNum" sz="quarter" idx="12"/>
          </p:nvPr>
        </p:nvSpPr>
        <p:spPr/>
        <p:txBody>
          <a:bodyPr/>
          <a:lstStyle/>
          <a:p>
            <a:fld id="{C554EB52-A39F-1E42-ACC2-3A5CA4B651D3}" type="slidenum">
              <a:rPr lang="en-US" smtClean="0"/>
              <a:pPr/>
              <a:t>2</a:t>
            </a:fld>
            <a:endParaRPr lang="en-US" dirty="0"/>
          </a:p>
        </p:txBody>
      </p:sp>
      <p:pic>
        <p:nvPicPr>
          <p:cNvPr id="3" name="Picture 2">
            <a:extLst>
              <a:ext uri="{FF2B5EF4-FFF2-40B4-BE49-F238E27FC236}">
                <a16:creationId xmlns:a16="http://schemas.microsoft.com/office/drawing/2014/main" id="{68D636D6-4F97-B453-BFA6-80DBD2EBAD0D}"/>
              </a:ext>
            </a:extLst>
          </p:cNvPr>
          <p:cNvPicPr>
            <a:picLocks noChangeAspect="1"/>
          </p:cNvPicPr>
          <p:nvPr/>
        </p:nvPicPr>
        <p:blipFill>
          <a:blip r:embed="rId2"/>
          <a:stretch>
            <a:fillRect/>
          </a:stretch>
        </p:blipFill>
        <p:spPr>
          <a:xfrm>
            <a:off x="313943" y="1"/>
            <a:ext cx="6228615" cy="4096512"/>
          </a:xfrm>
          <a:prstGeom prst="rect">
            <a:avLst/>
          </a:prstGeom>
        </p:spPr>
      </p:pic>
      <p:pic>
        <p:nvPicPr>
          <p:cNvPr id="6" name="Picture 5">
            <a:extLst>
              <a:ext uri="{FF2B5EF4-FFF2-40B4-BE49-F238E27FC236}">
                <a16:creationId xmlns:a16="http://schemas.microsoft.com/office/drawing/2014/main" id="{9998F593-2F88-A0E5-FCA4-669FE85A45D1}"/>
              </a:ext>
            </a:extLst>
          </p:cNvPr>
          <p:cNvPicPr>
            <a:picLocks noChangeAspect="1"/>
          </p:cNvPicPr>
          <p:nvPr/>
        </p:nvPicPr>
        <p:blipFill>
          <a:blip r:embed="rId3"/>
          <a:stretch>
            <a:fillRect/>
          </a:stretch>
        </p:blipFill>
        <p:spPr>
          <a:xfrm>
            <a:off x="313943" y="4039234"/>
            <a:ext cx="6228616" cy="3545384"/>
          </a:xfrm>
          <a:prstGeom prst="rect">
            <a:avLst/>
          </a:prstGeom>
        </p:spPr>
      </p:pic>
    </p:spTree>
    <p:extLst>
      <p:ext uri="{BB962C8B-B14F-4D97-AF65-F5344CB8AC3E}">
        <p14:creationId xmlns:p14="http://schemas.microsoft.com/office/powerpoint/2010/main" val="377887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C319B-5A7E-6888-B2CD-A285BCC07BA6}"/>
              </a:ext>
            </a:extLst>
          </p:cNvPr>
          <p:cNvSpPr>
            <a:spLocks noGrp="1"/>
          </p:cNvSpPr>
          <p:nvPr>
            <p:ph type="sldNum" sz="quarter" idx="12"/>
          </p:nvPr>
        </p:nvSpPr>
        <p:spPr/>
        <p:txBody>
          <a:bodyPr/>
          <a:lstStyle/>
          <a:p>
            <a:fld id="{C554EB52-A39F-1E42-ACC2-3A5CA4B651D3}" type="slidenum">
              <a:rPr lang="en-US" smtClean="0"/>
              <a:pPr/>
              <a:t>3</a:t>
            </a:fld>
            <a:endParaRPr lang="en-US" dirty="0"/>
          </a:p>
        </p:txBody>
      </p:sp>
      <p:sp>
        <p:nvSpPr>
          <p:cNvPr id="9" name="Content Placeholder 1">
            <a:extLst>
              <a:ext uri="{FF2B5EF4-FFF2-40B4-BE49-F238E27FC236}">
                <a16:creationId xmlns:a16="http://schemas.microsoft.com/office/drawing/2014/main" id="{652C9102-4761-2D45-BEBA-65F948355677}"/>
              </a:ext>
            </a:extLst>
          </p:cNvPr>
          <p:cNvSpPr txBox="1">
            <a:spLocks/>
          </p:cNvSpPr>
          <p:nvPr/>
        </p:nvSpPr>
        <p:spPr>
          <a:xfrm>
            <a:off x="365761" y="124374"/>
            <a:ext cx="6258196" cy="960714"/>
          </a:xfrm>
          <a:prstGeom prst="rect">
            <a:avLst/>
          </a:prstGeom>
        </p:spPr>
        <p:txBody>
          <a:bodyPr vert="horz" lIns="82058" tIns="41029" rIns="82058" bIns="41029" rtlCol="0">
            <a:normAutofit/>
          </a:bodyPr>
          <a:lstStyle>
            <a:lvl1pPr marL="307718" indent="-307718" algn="l" defTabSz="410291" rtl="0" eaLnBrk="1" latinLnBrk="0" hangingPunct="1">
              <a:spcBef>
                <a:spcPct val="20000"/>
              </a:spcBef>
              <a:buFont typeface="Arial"/>
              <a:buChar char="•"/>
              <a:defRPr sz="1400" kern="1200">
                <a:solidFill>
                  <a:srgbClr val="80807D"/>
                </a:solidFill>
                <a:latin typeface="+mn-lt"/>
                <a:ea typeface="+mn-ea"/>
                <a:cs typeface="+mn-cs"/>
              </a:defRPr>
            </a:lvl1pPr>
            <a:lvl2pPr marL="666723" indent="-256432" algn="l" defTabSz="410291" rtl="0" eaLnBrk="1" latinLnBrk="0" hangingPunct="1">
              <a:spcBef>
                <a:spcPct val="20000"/>
              </a:spcBef>
              <a:buFont typeface="Arial"/>
              <a:buChar char="–"/>
              <a:defRPr sz="1400" kern="1200">
                <a:solidFill>
                  <a:srgbClr val="80807D"/>
                </a:solidFill>
                <a:latin typeface="+mn-lt"/>
                <a:ea typeface="+mn-ea"/>
                <a:cs typeface="+mn-cs"/>
              </a:defRPr>
            </a:lvl2pPr>
            <a:lvl3pPr marL="1025728" indent="-205146" algn="l" defTabSz="410291" rtl="0" eaLnBrk="1" latinLnBrk="0" hangingPunct="1">
              <a:spcBef>
                <a:spcPct val="20000"/>
              </a:spcBef>
              <a:buFont typeface="Arial"/>
              <a:buChar char="•"/>
              <a:defRPr sz="1400" kern="1200">
                <a:solidFill>
                  <a:srgbClr val="80807D"/>
                </a:solidFill>
                <a:latin typeface="+mn-lt"/>
                <a:ea typeface="+mn-ea"/>
                <a:cs typeface="+mn-cs"/>
              </a:defRPr>
            </a:lvl3pPr>
            <a:lvl4pPr marL="1436019" indent="-205146" algn="l" defTabSz="410291" rtl="0" eaLnBrk="1" latinLnBrk="0" hangingPunct="1">
              <a:spcBef>
                <a:spcPct val="20000"/>
              </a:spcBef>
              <a:buFont typeface="Arial"/>
              <a:buChar char="–"/>
              <a:defRPr sz="1400" kern="1200">
                <a:solidFill>
                  <a:srgbClr val="80807D"/>
                </a:solidFill>
                <a:latin typeface="+mn-lt"/>
                <a:ea typeface="+mn-ea"/>
                <a:cs typeface="+mn-cs"/>
              </a:defRPr>
            </a:lvl4pPr>
            <a:lvl5pPr marL="1846311" indent="-205146" algn="l" defTabSz="410291" rtl="0" eaLnBrk="1" latinLnBrk="0" hangingPunct="1">
              <a:spcBef>
                <a:spcPct val="20000"/>
              </a:spcBef>
              <a:buFont typeface="Arial"/>
              <a:buChar char="»"/>
              <a:defRPr sz="1400" kern="1200">
                <a:solidFill>
                  <a:srgbClr val="80807D"/>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r>
              <a:rPr lang="en-US" dirty="0"/>
              <a:t>Large “ELECTRIC POWERED”, #461 are on the rear overhang behind the rear duals. Should be 1” below the bottom edge of the lower rub rail and placed so lettering  starts at 1</a:t>
            </a:r>
            <a:r>
              <a:rPr lang="en-US" baseline="30000" dirty="0"/>
              <a:t>st</a:t>
            </a:r>
            <a:r>
              <a:rPr lang="en-US" dirty="0"/>
              <a:t> rivet from wheel well opening at the bottom of the body panel. Figures #1 &amp; #2</a:t>
            </a:r>
          </a:p>
        </p:txBody>
      </p:sp>
      <p:sp>
        <p:nvSpPr>
          <p:cNvPr id="14" name="TextBox 13">
            <a:extLst>
              <a:ext uri="{FF2B5EF4-FFF2-40B4-BE49-F238E27FC236}">
                <a16:creationId xmlns:a16="http://schemas.microsoft.com/office/drawing/2014/main" id="{4DEA0212-1EEF-4293-F9BA-5C94AD7678BC}"/>
              </a:ext>
            </a:extLst>
          </p:cNvPr>
          <p:cNvSpPr txBox="1"/>
          <p:nvPr/>
        </p:nvSpPr>
        <p:spPr>
          <a:xfrm>
            <a:off x="4628425" y="2890459"/>
            <a:ext cx="1050288" cy="338554"/>
          </a:xfrm>
          <a:prstGeom prst="rect">
            <a:avLst/>
          </a:prstGeom>
          <a:noFill/>
        </p:spPr>
        <p:txBody>
          <a:bodyPr wrap="none" rtlCol="0">
            <a:spAutoFit/>
          </a:bodyPr>
          <a:lstStyle/>
          <a:p>
            <a:r>
              <a:rPr lang="en-US" dirty="0"/>
              <a:t>Figure #2</a:t>
            </a:r>
          </a:p>
        </p:txBody>
      </p:sp>
      <p:sp>
        <p:nvSpPr>
          <p:cNvPr id="15" name="TextBox 14">
            <a:extLst>
              <a:ext uri="{FF2B5EF4-FFF2-40B4-BE49-F238E27FC236}">
                <a16:creationId xmlns:a16="http://schemas.microsoft.com/office/drawing/2014/main" id="{B90AC281-0398-E436-FADD-9AF8A150176D}"/>
              </a:ext>
            </a:extLst>
          </p:cNvPr>
          <p:cNvSpPr txBox="1"/>
          <p:nvPr/>
        </p:nvSpPr>
        <p:spPr>
          <a:xfrm>
            <a:off x="1179287" y="2961179"/>
            <a:ext cx="1050288" cy="338554"/>
          </a:xfrm>
          <a:prstGeom prst="rect">
            <a:avLst/>
          </a:prstGeom>
          <a:noFill/>
        </p:spPr>
        <p:txBody>
          <a:bodyPr wrap="none" rtlCol="0">
            <a:spAutoFit/>
          </a:bodyPr>
          <a:lstStyle/>
          <a:p>
            <a:r>
              <a:rPr lang="en-US" dirty="0"/>
              <a:t>Figure #1</a:t>
            </a:r>
          </a:p>
        </p:txBody>
      </p:sp>
      <p:pic>
        <p:nvPicPr>
          <p:cNvPr id="10" name="Picture 9">
            <a:extLst>
              <a:ext uri="{FF2B5EF4-FFF2-40B4-BE49-F238E27FC236}">
                <a16:creationId xmlns:a16="http://schemas.microsoft.com/office/drawing/2014/main" id="{76634BAF-2661-A361-CC19-BD6DEDC961DE}"/>
              </a:ext>
            </a:extLst>
          </p:cNvPr>
          <p:cNvPicPr>
            <a:picLocks noChangeAspect="1"/>
          </p:cNvPicPr>
          <p:nvPr/>
        </p:nvPicPr>
        <p:blipFill>
          <a:blip r:embed="rId2"/>
          <a:stretch>
            <a:fillRect/>
          </a:stretch>
        </p:blipFill>
        <p:spPr>
          <a:xfrm>
            <a:off x="181560" y="1085088"/>
            <a:ext cx="2927400" cy="1805371"/>
          </a:xfrm>
          <a:prstGeom prst="rect">
            <a:avLst/>
          </a:prstGeom>
        </p:spPr>
      </p:pic>
      <p:pic>
        <p:nvPicPr>
          <p:cNvPr id="17" name="Picture 16">
            <a:extLst>
              <a:ext uri="{FF2B5EF4-FFF2-40B4-BE49-F238E27FC236}">
                <a16:creationId xmlns:a16="http://schemas.microsoft.com/office/drawing/2014/main" id="{DBBEC348-DD75-977E-29C4-9B926F1B135B}"/>
              </a:ext>
            </a:extLst>
          </p:cNvPr>
          <p:cNvPicPr>
            <a:picLocks noChangeAspect="1"/>
          </p:cNvPicPr>
          <p:nvPr/>
        </p:nvPicPr>
        <p:blipFill>
          <a:blip r:embed="rId3"/>
          <a:stretch>
            <a:fillRect/>
          </a:stretch>
        </p:blipFill>
        <p:spPr>
          <a:xfrm>
            <a:off x="3683182" y="1085087"/>
            <a:ext cx="2809057" cy="1805371"/>
          </a:xfrm>
          <a:prstGeom prst="rect">
            <a:avLst/>
          </a:prstGeom>
        </p:spPr>
      </p:pic>
      <p:sp>
        <p:nvSpPr>
          <p:cNvPr id="18" name="Content Placeholder 1">
            <a:extLst>
              <a:ext uri="{FF2B5EF4-FFF2-40B4-BE49-F238E27FC236}">
                <a16:creationId xmlns:a16="http://schemas.microsoft.com/office/drawing/2014/main" id="{702361EC-469B-C06A-1C1D-91C8DE3D151C}"/>
              </a:ext>
            </a:extLst>
          </p:cNvPr>
          <p:cNvSpPr txBox="1">
            <a:spLocks/>
          </p:cNvSpPr>
          <p:nvPr/>
        </p:nvSpPr>
        <p:spPr>
          <a:xfrm>
            <a:off x="188618" y="3552773"/>
            <a:ext cx="6324055" cy="1219474"/>
          </a:xfrm>
          <a:prstGeom prst="rect">
            <a:avLst/>
          </a:prstGeom>
        </p:spPr>
        <p:txBody>
          <a:bodyPr vert="horz" lIns="82058" tIns="41029" rIns="82058" bIns="41029" rtlCol="0">
            <a:normAutofit/>
          </a:bodyPr>
          <a:lstStyle>
            <a:lvl1pPr marL="307718" indent="-307718" algn="l" defTabSz="410291" rtl="0" eaLnBrk="1" latinLnBrk="0" hangingPunct="1">
              <a:spcBef>
                <a:spcPct val="20000"/>
              </a:spcBef>
              <a:buFont typeface="Arial"/>
              <a:buChar char="•"/>
              <a:defRPr sz="1400" kern="1200">
                <a:solidFill>
                  <a:srgbClr val="80807D"/>
                </a:solidFill>
                <a:latin typeface="+mn-lt"/>
                <a:ea typeface="+mn-ea"/>
                <a:cs typeface="+mn-cs"/>
              </a:defRPr>
            </a:lvl1pPr>
            <a:lvl2pPr marL="666723" indent="-256432" algn="l" defTabSz="410291" rtl="0" eaLnBrk="1" latinLnBrk="0" hangingPunct="1">
              <a:spcBef>
                <a:spcPct val="20000"/>
              </a:spcBef>
              <a:buFont typeface="Arial"/>
              <a:buChar char="–"/>
              <a:defRPr sz="1400" kern="1200">
                <a:solidFill>
                  <a:srgbClr val="80807D"/>
                </a:solidFill>
                <a:latin typeface="+mn-lt"/>
                <a:ea typeface="+mn-ea"/>
                <a:cs typeface="+mn-cs"/>
              </a:defRPr>
            </a:lvl2pPr>
            <a:lvl3pPr marL="1025728" indent="-205146" algn="l" defTabSz="410291" rtl="0" eaLnBrk="1" latinLnBrk="0" hangingPunct="1">
              <a:spcBef>
                <a:spcPct val="20000"/>
              </a:spcBef>
              <a:buFont typeface="Arial"/>
              <a:buChar char="•"/>
              <a:defRPr sz="1400" kern="1200">
                <a:solidFill>
                  <a:srgbClr val="80807D"/>
                </a:solidFill>
                <a:latin typeface="+mn-lt"/>
                <a:ea typeface="+mn-ea"/>
                <a:cs typeface="+mn-cs"/>
              </a:defRPr>
            </a:lvl3pPr>
            <a:lvl4pPr marL="1436019" indent="-205146" algn="l" defTabSz="410291" rtl="0" eaLnBrk="1" latinLnBrk="0" hangingPunct="1">
              <a:spcBef>
                <a:spcPct val="20000"/>
              </a:spcBef>
              <a:buFont typeface="Arial"/>
              <a:buChar char="–"/>
              <a:defRPr sz="1400" kern="1200">
                <a:solidFill>
                  <a:srgbClr val="80807D"/>
                </a:solidFill>
                <a:latin typeface="+mn-lt"/>
                <a:ea typeface="+mn-ea"/>
                <a:cs typeface="+mn-cs"/>
              </a:defRPr>
            </a:lvl4pPr>
            <a:lvl5pPr marL="1846311" indent="-205146" algn="l" defTabSz="410291" rtl="0" eaLnBrk="1" latinLnBrk="0" hangingPunct="1">
              <a:spcBef>
                <a:spcPct val="20000"/>
              </a:spcBef>
              <a:buFont typeface="Arial"/>
              <a:buChar char="»"/>
              <a:defRPr sz="1400" kern="1200">
                <a:solidFill>
                  <a:srgbClr val="80807D"/>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r>
              <a:rPr lang="en-US" dirty="0"/>
              <a:t>12 VOLT BATTERY INSIDE, #470 is to be placed on the hood at the right front where the battery is located within the engine compartment and lower edge of lettering should line up with the edge of the hood. Figure #3</a:t>
            </a:r>
          </a:p>
        </p:txBody>
      </p:sp>
      <p:pic>
        <p:nvPicPr>
          <p:cNvPr id="20" name="Picture 19">
            <a:extLst>
              <a:ext uri="{FF2B5EF4-FFF2-40B4-BE49-F238E27FC236}">
                <a16:creationId xmlns:a16="http://schemas.microsoft.com/office/drawing/2014/main" id="{3481BBE0-4E96-C3C5-E7DE-216F0E373527}"/>
              </a:ext>
            </a:extLst>
          </p:cNvPr>
          <p:cNvPicPr>
            <a:picLocks noChangeAspect="1"/>
          </p:cNvPicPr>
          <p:nvPr/>
        </p:nvPicPr>
        <p:blipFill>
          <a:blip r:embed="rId4"/>
          <a:stretch>
            <a:fillRect/>
          </a:stretch>
        </p:blipFill>
        <p:spPr>
          <a:xfrm>
            <a:off x="2436928" y="4433693"/>
            <a:ext cx="2115861" cy="2821147"/>
          </a:xfrm>
          <a:prstGeom prst="rect">
            <a:avLst/>
          </a:prstGeom>
        </p:spPr>
      </p:pic>
      <p:sp>
        <p:nvSpPr>
          <p:cNvPr id="21" name="TextBox 20">
            <a:extLst>
              <a:ext uri="{FF2B5EF4-FFF2-40B4-BE49-F238E27FC236}">
                <a16:creationId xmlns:a16="http://schemas.microsoft.com/office/drawing/2014/main" id="{B275D120-12C7-5A62-280A-5AC24BC7F225}"/>
              </a:ext>
            </a:extLst>
          </p:cNvPr>
          <p:cNvSpPr txBox="1"/>
          <p:nvPr/>
        </p:nvSpPr>
        <p:spPr>
          <a:xfrm>
            <a:off x="2969714" y="7261891"/>
            <a:ext cx="1050288" cy="338554"/>
          </a:xfrm>
          <a:prstGeom prst="rect">
            <a:avLst/>
          </a:prstGeom>
          <a:noFill/>
        </p:spPr>
        <p:txBody>
          <a:bodyPr wrap="none" rtlCol="0">
            <a:spAutoFit/>
          </a:bodyPr>
          <a:lstStyle/>
          <a:p>
            <a:r>
              <a:rPr lang="en-US" dirty="0"/>
              <a:t>Figure #3</a:t>
            </a:r>
          </a:p>
        </p:txBody>
      </p:sp>
    </p:spTree>
    <p:extLst>
      <p:ext uri="{BB962C8B-B14F-4D97-AF65-F5344CB8AC3E}">
        <p14:creationId xmlns:p14="http://schemas.microsoft.com/office/powerpoint/2010/main" val="414867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C319B-5A7E-6888-B2CD-A285BCC07BA6}"/>
              </a:ext>
            </a:extLst>
          </p:cNvPr>
          <p:cNvSpPr>
            <a:spLocks noGrp="1"/>
          </p:cNvSpPr>
          <p:nvPr>
            <p:ph type="sldNum" sz="quarter" idx="12"/>
          </p:nvPr>
        </p:nvSpPr>
        <p:spPr/>
        <p:txBody>
          <a:bodyPr/>
          <a:lstStyle/>
          <a:p>
            <a:fld id="{C554EB52-A39F-1E42-ACC2-3A5CA4B651D3}" type="slidenum">
              <a:rPr lang="en-US" smtClean="0"/>
              <a:pPr/>
              <a:t>4</a:t>
            </a:fld>
            <a:endParaRPr lang="en-US" dirty="0"/>
          </a:p>
        </p:txBody>
      </p:sp>
      <p:sp>
        <p:nvSpPr>
          <p:cNvPr id="11" name="TextBox 10">
            <a:extLst>
              <a:ext uri="{FF2B5EF4-FFF2-40B4-BE49-F238E27FC236}">
                <a16:creationId xmlns:a16="http://schemas.microsoft.com/office/drawing/2014/main" id="{42E640FC-FE1F-3D54-B263-9F94F8FA0789}"/>
              </a:ext>
            </a:extLst>
          </p:cNvPr>
          <p:cNvSpPr txBox="1"/>
          <p:nvPr/>
        </p:nvSpPr>
        <p:spPr>
          <a:xfrm>
            <a:off x="1463906" y="3820049"/>
            <a:ext cx="1050288" cy="338554"/>
          </a:xfrm>
          <a:prstGeom prst="rect">
            <a:avLst/>
          </a:prstGeom>
          <a:noFill/>
        </p:spPr>
        <p:txBody>
          <a:bodyPr wrap="none" rtlCol="0">
            <a:spAutoFit/>
          </a:bodyPr>
          <a:lstStyle/>
          <a:p>
            <a:r>
              <a:rPr lang="en-US" dirty="0"/>
              <a:t>Figure #4</a:t>
            </a:r>
          </a:p>
        </p:txBody>
      </p:sp>
      <p:sp>
        <p:nvSpPr>
          <p:cNvPr id="12" name="TextBox 11">
            <a:extLst>
              <a:ext uri="{FF2B5EF4-FFF2-40B4-BE49-F238E27FC236}">
                <a16:creationId xmlns:a16="http://schemas.microsoft.com/office/drawing/2014/main" id="{A14D5D82-720E-A5E1-C170-CDCD62F3D31C}"/>
              </a:ext>
            </a:extLst>
          </p:cNvPr>
          <p:cNvSpPr txBox="1"/>
          <p:nvPr/>
        </p:nvSpPr>
        <p:spPr>
          <a:xfrm>
            <a:off x="4752519" y="3820049"/>
            <a:ext cx="1050288" cy="338554"/>
          </a:xfrm>
          <a:prstGeom prst="rect">
            <a:avLst/>
          </a:prstGeom>
          <a:noFill/>
        </p:spPr>
        <p:txBody>
          <a:bodyPr wrap="none" rtlCol="0">
            <a:spAutoFit/>
          </a:bodyPr>
          <a:lstStyle/>
          <a:p>
            <a:r>
              <a:rPr lang="en-US" dirty="0"/>
              <a:t>Figure #5</a:t>
            </a:r>
          </a:p>
        </p:txBody>
      </p:sp>
      <p:sp>
        <p:nvSpPr>
          <p:cNvPr id="13" name="TextBox 12">
            <a:extLst>
              <a:ext uri="{FF2B5EF4-FFF2-40B4-BE49-F238E27FC236}">
                <a16:creationId xmlns:a16="http://schemas.microsoft.com/office/drawing/2014/main" id="{CA3F0D33-CCFD-B70C-CA83-B0AE95F16232}"/>
              </a:ext>
            </a:extLst>
          </p:cNvPr>
          <p:cNvSpPr txBox="1"/>
          <p:nvPr/>
        </p:nvSpPr>
        <p:spPr>
          <a:xfrm>
            <a:off x="1441736" y="7251841"/>
            <a:ext cx="1050288" cy="338554"/>
          </a:xfrm>
          <a:prstGeom prst="rect">
            <a:avLst/>
          </a:prstGeom>
          <a:noFill/>
        </p:spPr>
        <p:txBody>
          <a:bodyPr wrap="none" rtlCol="0">
            <a:spAutoFit/>
          </a:bodyPr>
          <a:lstStyle/>
          <a:p>
            <a:r>
              <a:rPr lang="en-US" dirty="0"/>
              <a:t>Figure #6</a:t>
            </a:r>
          </a:p>
        </p:txBody>
      </p:sp>
      <p:sp>
        <p:nvSpPr>
          <p:cNvPr id="2" name="Content Placeholder 1">
            <a:extLst>
              <a:ext uri="{FF2B5EF4-FFF2-40B4-BE49-F238E27FC236}">
                <a16:creationId xmlns:a16="http://schemas.microsoft.com/office/drawing/2014/main" id="{3AD23EB7-ABC0-445C-0039-F5B33EFE4F29}"/>
              </a:ext>
            </a:extLst>
          </p:cNvPr>
          <p:cNvSpPr txBox="1">
            <a:spLocks/>
          </p:cNvSpPr>
          <p:nvPr/>
        </p:nvSpPr>
        <p:spPr>
          <a:xfrm>
            <a:off x="70280" y="46189"/>
            <a:ext cx="6717439" cy="2458960"/>
          </a:xfrm>
          <a:prstGeom prst="rect">
            <a:avLst/>
          </a:prstGeom>
        </p:spPr>
        <p:txBody>
          <a:bodyPr vert="horz" lIns="82058" tIns="41029" rIns="82058" bIns="41029" rtlCol="0">
            <a:normAutofit/>
          </a:bodyPr>
          <a:lstStyle>
            <a:lvl1pPr marL="307718" indent="-307718" algn="l" defTabSz="410291" rtl="0" eaLnBrk="1" latinLnBrk="0" hangingPunct="1">
              <a:spcBef>
                <a:spcPct val="20000"/>
              </a:spcBef>
              <a:buFont typeface="Arial"/>
              <a:buChar char="•"/>
              <a:defRPr sz="1400" kern="1200">
                <a:solidFill>
                  <a:srgbClr val="80807D"/>
                </a:solidFill>
                <a:latin typeface="+mn-lt"/>
                <a:ea typeface="+mn-ea"/>
                <a:cs typeface="+mn-cs"/>
              </a:defRPr>
            </a:lvl1pPr>
            <a:lvl2pPr marL="666723" indent="-256432" algn="l" defTabSz="410291" rtl="0" eaLnBrk="1" latinLnBrk="0" hangingPunct="1">
              <a:spcBef>
                <a:spcPct val="20000"/>
              </a:spcBef>
              <a:buFont typeface="Arial"/>
              <a:buChar char="–"/>
              <a:defRPr sz="1400" kern="1200">
                <a:solidFill>
                  <a:srgbClr val="80807D"/>
                </a:solidFill>
                <a:latin typeface="+mn-lt"/>
                <a:ea typeface="+mn-ea"/>
                <a:cs typeface="+mn-cs"/>
              </a:defRPr>
            </a:lvl2pPr>
            <a:lvl3pPr marL="1025728" indent="-205146" algn="l" defTabSz="410291" rtl="0" eaLnBrk="1" latinLnBrk="0" hangingPunct="1">
              <a:spcBef>
                <a:spcPct val="20000"/>
              </a:spcBef>
              <a:buFont typeface="Arial"/>
              <a:buChar char="•"/>
              <a:defRPr sz="1400" kern="1200">
                <a:solidFill>
                  <a:srgbClr val="80807D"/>
                </a:solidFill>
                <a:latin typeface="+mn-lt"/>
                <a:ea typeface="+mn-ea"/>
                <a:cs typeface="+mn-cs"/>
              </a:defRPr>
            </a:lvl3pPr>
            <a:lvl4pPr marL="1436019" indent="-205146" algn="l" defTabSz="410291" rtl="0" eaLnBrk="1" latinLnBrk="0" hangingPunct="1">
              <a:spcBef>
                <a:spcPct val="20000"/>
              </a:spcBef>
              <a:buFont typeface="Arial"/>
              <a:buChar char="–"/>
              <a:defRPr sz="1400" kern="1200">
                <a:solidFill>
                  <a:srgbClr val="80807D"/>
                </a:solidFill>
                <a:latin typeface="+mn-lt"/>
                <a:ea typeface="+mn-ea"/>
                <a:cs typeface="+mn-cs"/>
              </a:defRPr>
            </a:lvl4pPr>
            <a:lvl5pPr marL="1846311" indent="-205146" algn="l" defTabSz="410291" rtl="0" eaLnBrk="1" latinLnBrk="0" hangingPunct="1">
              <a:spcBef>
                <a:spcPct val="20000"/>
              </a:spcBef>
              <a:buFont typeface="Arial"/>
              <a:buChar char="»"/>
              <a:defRPr sz="1400" kern="1200">
                <a:solidFill>
                  <a:srgbClr val="80807D"/>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r>
              <a:rPr lang="en-US" dirty="0"/>
              <a:t>Small “ELECTRIC POWERED”, #460 …. Two are on each front fender, placed with lower edge of lettering 2” above body line of fender, Right side is to be centered between front mirror bracket and </a:t>
            </a:r>
            <a:r>
              <a:rPr lang="en-US" dirty="0" err="1"/>
              <a:t>moreview</a:t>
            </a:r>
            <a:r>
              <a:rPr lang="en-US" dirty="0"/>
              <a:t> window. Figure #4. Left is to be centered between the E450 emblem and main crossover mirror post. Figure #5 One is to be placed in center of the hood. Figure #6 and one is to be placed above the license place at left rear. Figure #7</a:t>
            </a:r>
          </a:p>
        </p:txBody>
      </p:sp>
      <p:pic>
        <p:nvPicPr>
          <p:cNvPr id="7" name="Picture 6">
            <a:extLst>
              <a:ext uri="{FF2B5EF4-FFF2-40B4-BE49-F238E27FC236}">
                <a16:creationId xmlns:a16="http://schemas.microsoft.com/office/drawing/2014/main" id="{CDF76946-B871-098A-F456-AE46AC61CB61}"/>
              </a:ext>
            </a:extLst>
          </p:cNvPr>
          <p:cNvPicPr>
            <a:picLocks noChangeAspect="1"/>
          </p:cNvPicPr>
          <p:nvPr/>
        </p:nvPicPr>
        <p:blipFill>
          <a:blip r:embed="rId2"/>
          <a:stretch>
            <a:fillRect/>
          </a:stretch>
        </p:blipFill>
        <p:spPr>
          <a:xfrm>
            <a:off x="111659" y="1822549"/>
            <a:ext cx="3754783" cy="2028388"/>
          </a:xfrm>
          <a:prstGeom prst="rect">
            <a:avLst/>
          </a:prstGeom>
        </p:spPr>
      </p:pic>
      <p:pic>
        <p:nvPicPr>
          <p:cNvPr id="14" name="Picture 13">
            <a:extLst>
              <a:ext uri="{FF2B5EF4-FFF2-40B4-BE49-F238E27FC236}">
                <a16:creationId xmlns:a16="http://schemas.microsoft.com/office/drawing/2014/main" id="{61B781F1-7D81-4A3A-0BA0-C893C5CE5D6C}"/>
              </a:ext>
            </a:extLst>
          </p:cNvPr>
          <p:cNvPicPr>
            <a:picLocks noChangeAspect="1"/>
          </p:cNvPicPr>
          <p:nvPr/>
        </p:nvPicPr>
        <p:blipFill>
          <a:blip r:embed="rId3"/>
          <a:stretch>
            <a:fillRect/>
          </a:stretch>
        </p:blipFill>
        <p:spPr>
          <a:xfrm>
            <a:off x="3925824" y="1822549"/>
            <a:ext cx="2932176" cy="2028388"/>
          </a:xfrm>
          <a:prstGeom prst="rect">
            <a:avLst/>
          </a:prstGeom>
        </p:spPr>
      </p:pic>
      <p:pic>
        <p:nvPicPr>
          <p:cNvPr id="16" name="Picture 15">
            <a:extLst>
              <a:ext uri="{FF2B5EF4-FFF2-40B4-BE49-F238E27FC236}">
                <a16:creationId xmlns:a16="http://schemas.microsoft.com/office/drawing/2014/main" id="{48AAC256-95D0-E24D-EA37-31995C41F60D}"/>
              </a:ext>
            </a:extLst>
          </p:cNvPr>
          <p:cNvPicPr>
            <a:picLocks noChangeAspect="1"/>
          </p:cNvPicPr>
          <p:nvPr/>
        </p:nvPicPr>
        <p:blipFill>
          <a:blip r:embed="rId4"/>
          <a:stretch>
            <a:fillRect/>
          </a:stretch>
        </p:blipFill>
        <p:spPr>
          <a:xfrm>
            <a:off x="746868" y="4434206"/>
            <a:ext cx="2569356" cy="2791704"/>
          </a:xfrm>
          <a:prstGeom prst="rect">
            <a:avLst/>
          </a:prstGeom>
        </p:spPr>
      </p:pic>
      <p:pic>
        <p:nvPicPr>
          <p:cNvPr id="18" name="Picture 17">
            <a:extLst>
              <a:ext uri="{FF2B5EF4-FFF2-40B4-BE49-F238E27FC236}">
                <a16:creationId xmlns:a16="http://schemas.microsoft.com/office/drawing/2014/main" id="{4FE247FE-06E3-27F4-A5D5-6F717573B217}"/>
              </a:ext>
            </a:extLst>
          </p:cNvPr>
          <p:cNvPicPr>
            <a:picLocks noChangeAspect="1"/>
          </p:cNvPicPr>
          <p:nvPr/>
        </p:nvPicPr>
        <p:blipFill>
          <a:blip r:embed="rId5"/>
          <a:stretch>
            <a:fillRect/>
          </a:stretch>
        </p:blipFill>
        <p:spPr>
          <a:xfrm>
            <a:off x="4191095" y="4404819"/>
            <a:ext cx="2136856" cy="2850478"/>
          </a:xfrm>
          <a:prstGeom prst="rect">
            <a:avLst/>
          </a:prstGeom>
        </p:spPr>
      </p:pic>
      <p:sp>
        <p:nvSpPr>
          <p:cNvPr id="19" name="TextBox 18">
            <a:extLst>
              <a:ext uri="{FF2B5EF4-FFF2-40B4-BE49-F238E27FC236}">
                <a16:creationId xmlns:a16="http://schemas.microsoft.com/office/drawing/2014/main" id="{7CC39EF5-B631-A657-5411-EAB11BD7F383}"/>
              </a:ext>
            </a:extLst>
          </p:cNvPr>
          <p:cNvSpPr txBox="1"/>
          <p:nvPr/>
        </p:nvSpPr>
        <p:spPr>
          <a:xfrm>
            <a:off x="4734379" y="7225910"/>
            <a:ext cx="1050288" cy="338554"/>
          </a:xfrm>
          <a:prstGeom prst="rect">
            <a:avLst/>
          </a:prstGeom>
          <a:noFill/>
        </p:spPr>
        <p:txBody>
          <a:bodyPr wrap="none" rtlCol="0">
            <a:spAutoFit/>
          </a:bodyPr>
          <a:lstStyle/>
          <a:p>
            <a:r>
              <a:rPr lang="en-US" dirty="0"/>
              <a:t>Figure #7</a:t>
            </a:r>
          </a:p>
        </p:txBody>
      </p:sp>
    </p:spTree>
    <p:extLst>
      <p:ext uri="{BB962C8B-B14F-4D97-AF65-F5344CB8AC3E}">
        <p14:creationId xmlns:p14="http://schemas.microsoft.com/office/powerpoint/2010/main" val="300976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C319B-5A7E-6888-B2CD-A285BCC07BA6}"/>
              </a:ext>
            </a:extLst>
          </p:cNvPr>
          <p:cNvSpPr>
            <a:spLocks noGrp="1"/>
          </p:cNvSpPr>
          <p:nvPr>
            <p:ph type="sldNum" sz="quarter" idx="12"/>
          </p:nvPr>
        </p:nvSpPr>
        <p:spPr/>
        <p:txBody>
          <a:bodyPr/>
          <a:lstStyle/>
          <a:p>
            <a:fld id="{C554EB52-A39F-1E42-ACC2-3A5CA4B651D3}" type="slidenum">
              <a:rPr lang="en-US" smtClean="0"/>
              <a:pPr/>
              <a:t>5</a:t>
            </a:fld>
            <a:endParaRPr lang="en-US" dirty="0"/>
          </a:p>
        </p:txBody>
      </p:sp>
      <p:sp>
        <p:nvSpPr>
          <p:cNvPr id="7" name="Content Placeholder 1">
            <a:extLst>
              <a:ext uri="{FF2B5EF4-FFF2-40B4-BE49-F238E27FC236}">
                <a16:creationId xmlns:a16="http://schemas.microsoft.com/office/drawing/2014/main" id="{F924C9A3-25C4-EC35-60ED-6885C2FB13C9}"/>
              </a:ext>
            </a:extLst>
          </p:cNvPr>
          <p:cNvSpPr txBox="1">
            <a:spLocks/>
          </p:cNvSpPr>
          <p:nvPr/>
        </p:nvSpPr>
        <p:spPr>
          <a:xfrm>
            <a:off x="350519" y="290865"/>
            <a:ext cx="6273438" cy="1342863"/>
          </a:xfrm>
          <a:prstGeom prst="rect">
            <a:avLst/>
          </a:prstGeom>
        </p:spPr>
        <p:txBody>
          <a:bodyPr vert="horz" lIns="82058" tIns="41029" rIns="82058" bIns="41029" rtlCol="0">
            <a:normAutofit lnSpcReduction="10000"/>
          </a:bodyPr>
          <a:lstStyle>
            <a:lvl1pPr marL="307718" indent="-307718" algn="l" defTabSz="410291" rtl="0" eaLnBrk="1" latinLnBrk="0" hangingPunct="1">
              <a:spcBef>
                <a:spcPct val="20000"/>
              </a:spcBef>
              <a:buFont typeface="Arial"/>
              <a:buChar char="•"/>
              <a:defRPr sz="1400" kern="1200">
                <a:solidFill>
                  <a:srgbClr val="80807D"/>
                </a:solidFill>
                <a:latin typeface="+mn-lt"/>
                <a:ea typeface="+mn-ea"/>
                <a:cs typeface="+mn-cs"/>
              </a:defRPr>
            </a:lvl1pPr>
            <a:lvl2pPr marL="666723" indent="-256432" algn="l" defTabSz="410291" rtl="0" eaLnBrk="1" latinLnBrk="0" hangingPunct="1">
              <a:spcBef>
                <a:spcPct val="20000"/>
              </a:spcBef>
              <a:buFont typeface="Arial"/>
              <a:buChar char="–"/>
              <a:defRPr sz="1400" kern="1200">
                <a:solidFill>
                  <a:srgbClr val="80807D"/>
                </a:solidFill>
                <a:latin typeface="+mn-lt"/>
                <a:ea typeface="+mn-ea"/>
                <a:cs typeface="+mn-cs"/>
              </a:defRPr>
            </a:lvl2pPr>
            <a:lvl3pPr marL="1025728" indent="-205146" algn="l" defTabSz="410291" rtl="0" eaLnBrk="1" latinLnBrk="0" hangingPunct="1">
              <a:spcBef>
                <a:spcPct val="20000"/>
              </a:spcBef>
              <a:buFont typeface="Arial"/>
              <a:buChar char="•"/>
              <a:defRPr sz="1400" kern="1200">
                <a:solidFill>
                  <a:srgbClr val="80807D"/>
                </a:solidFill>
                <a:latin typeface="+mn-lt"/>
                <a:ea typeface="+mn-ea"/>
                <a:cs typeface="+mn-cs"/>
              </a:defRPr>
            </a:lvl3pPr>
            <a:lvl4pPr marL="1436019" indent="-205146" algn="l" defTabSz="410291" rtl="0" eaLnBrk="1" latinLnBrk="0" hangingPunct="1">
              <a:spcBef>
                <a:spcPct val="20000"/>
              </a:spcBef>
              <a:buFont typeface="Arial"/>
              <a:buChar char="–"/>
              <a:defRPr sz="1400" kern="1200">
                <a:solidFill>
                  <a:srgbClr val="80807D"/>
                </a:solidFill>
                <a:latin typeface="+mn-lt"/>
                <a:ea typeface="+mn-ea"/>
                <a:cs typeface="+mn-cs"/>
              </a:defRPr>
            </a:lvl4pPr>
            <a:lvl5pPr marL="1846311" indent="-205146" algn="l" defTabSz="410291" rtl="0" eaLnBrk="1" latinLnBrk="0" hangingPunct="1">
              <a:spcBef>
                <a:spcPct val="20000"/>
              </a:spcBef>
              <a:buFont typeface="Arial"/>
              <a:buChar char="»"/>
              <a:defRPr sz="1400" kern="1200">
                <a:solidFill>
                  <a:srgbClr val="80807D"/>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r>
              <a:rPr lang="en-US" dirty="0"/>
              <a:t>HIGH VOLTAGE BATTERY w/ARROWS, #472 are to be put on both sides of unit at the bottom of the skirt panel with arrow tips at bottom edge. Figure #8  They should be placed on the body roughly center of the battery pack which is roughly center of the first passenger window.</a:t>
            </a:r>
          </a:p>
          <a:p>
            <a:pPr marL="0" indent="0" algn="just">
              <a:buFont typeface="Arial"/>
              <a:buNone/>
            </a:pPr>
            <a:r>
              <a:rPr lang="en-US" dirty="0"/>
              <a:t>Should unit be equipped with skirt mounted A/C condenser, the decal should be placed above the condenser screen with arrows pointing down. Figure #9</a:t>
            </a:r>
          </a:p>
        </p:txBody>
      </p:sp>
      <p:sp>
        <p:nvSpPr>
          <p:cNvPr id="8" name="TextBox 7">
            <a:extLst>
              <a:ext uri="{FF2B5EF4-FFF2-40B4-BE49-F238E27FC236}">
                <a16:creationId xmlns:a16="http://schemas.microsoft.com/office/drawing/2014/main" id="{58C6FA1F-8F37-0879-58BD-3C811A9A47FC}"/>
              </a:ext>
            </a:extLst>
          </p:cNvPr>
          <p:cNvSpPr txBox="1"/>
          <p:nvPr/>
        </p:nvSpPr>
        <p:spPr>
          <a:xfrm>
            <a:off x="1303129" y="4103829"/>
            <a:ext cx="1050288" cy="338554"/>
          </a:xfrm>
          <a:prstGeom prst="rect">
            <a:avLst/>
          </a:prstGeom>
          <a:noFill/>
        </p:spPr>
        <p:txBody>
          <a:bodyPr wrap="none" rtlCol="0">
            <a:spAutoFit/>
          </a:bodyPr>
          <a:lstStyle/>
          <a:p>
            <a:r>
              <a:rPr lang="en-US" dirty="0"/>
              <a:t>Figure #8</a:t>
            </a:r>
          </a:p>
        </p:txBody>
      </p:sp>
      <p:sp>
        <p:nvSpPr>
          <p:cNvPr id="9" name="TextBox 8">
            <a:extLst>
              <a:ext uri="{FF2B5EF4-FFF2-40B4-BE49-F238E27FC236}">
                <a16:creationId xmlns:a16="http://schemas.microsoft.com/office/drawing/2014/main" id="{39DDB097-47AB-717E-C989-AAE3B6D3FB37}"/>
              </a:ext>
            </a:extLst>
          </p:cNvPr>
          <p:cNvSpPr txBox="1"/>
          <p:nvPr/>
        </p:nvSpPr>
        <p:spPr>
          <a:xfrm>
            <a:off x="2846949" y="7086040"/>
            <a:ext cx="1148841" cy="338554"/>
          </a:xfrm>
          <a:prstGeom prst="rect">
            <a:avLst/>
          </a:prstGeom>
          <a:noFill/>
        </p:spPr>
        <p:txBody>
          <a:bodyPr wrap="none" rtlCol="0">
            <a:spAutoFit/>
          </a:bodyPr>
          <a:lstStyle/>
          <a:p>
            <a:r>
              <a:rPr lang="en-US" dirty="0"/>
              <a:t>Figure #11</a:t>
            </a:r>
          </a:p>
        </p:txBody>
      </p:sp>
      <p:sp>
        <p:nvSpPr>
          <p:cNvPr id="10" name="Content Placeholder 1">
            <a:extLst>
              <a:ext uri="{FF2B5EF4-FFF2-40B4-BE49-F238E27FC236}">
                <a16:creationId xmlns:a16="http://schemas.microsoft.com/office/drawing/2014/main" id="{22233E44-2297-B45D-B5F3-DE6B09ED816C}"/>
              </a:ext>
            </a:extLst>
          </p:cNvPr>
          <p:cNvSpPr txBox="1">
            <a:spLocks/>
          </p:cNvSpPr>
          <p:nvPr/>
        </p:nvSpPr>
        <p:spPr>
          <a:xfrm>
            <a:off x="2737118" y="4417744"/>
            <a:ext cx="3770360" cy="2282280"/>
          </a:xfrm>
          <a:prstGeom prst="rect">
            <a:avLst/>
          </a:prstGeom>
        </p:spPr>
        <p:txBody>
          <a:bodyPr vert="horz" lIns="82058" tIns="41029" rIns="82058" bIns="41029" rtlCol="0">
            <a:normAutofit/>
          </a:bodyPr>
          <a:lstStyle>
            <a:lvl1pPr marL="307718" indent="-307718" algn="l" defTabSz="410291" rtl="0" eaLnBrk="1" latinLnBrk="0" hangingPunct="1">
              <a:spcBef>
                <a:spcPct val="20000"/>
              </a:spcBef>
              <a:buFont typeface="Arial"/>
              <a:buChar char="•"/>
              <a:defRPr sz="1400" kern="1200">
                <a:solidFill>
                  <a:srgbClr val="80807D"/>
                </a:solidFill>
                <a:latin typeface="+mn-lt"/>
                <a:ea typeface="+mn-ea"/>
                <a:cs typeface="+mn-cs"/>
              </a:defRPr>
            </a:lvl1pPr>
            <a:lvl2pPr marL="666723" indent="-256432" algn="l" defTabSz="410291" rtl="0" eaLnBrk="1" latinLnBrk="0" hangingPunct="1">
              <a:spcBef>
                <a:spcPct val="20000"/>
              </a:spcBef>
              <a:buFont typeface="Arial"/>
              <a:buChar char="–"/>
              <a:defRPr sz="1400" kern="1200">
                <a:solidFill>
                  <a:srgbClr val="80807D"/>
                </a:solidFill>
                <a:latin typeface="+mn-lt"/>
                <a:ea typeface="+mn-ea"/>
                <a:cs typeface="+mn-cs"/>
              </a:defRPr>
            </a:lvl2pPr>
            <a:lvl3pPr marL="1025728" indent="-205146" algn="l" defTabSz="410291" rtl="0" eaLnBrk="1" latinLnBrk="0" hangingPunct="1">
              <a:spcBef>
                <a:spcPct val="20000"/>
              </a:spcBef>
              <a:buFont typeface="Arial"/>
              <a:buChar char="•"/>
              <a:defRPr sz="1400" kern="1200">
                <a:solidFill>
                  <a:srgbClr val="80807D"/>
                </a:solidFill>
                <a:latin typeface="+mn-lt"/>
                <a:ea typeface="+mn-ea"/>
                <a:cs typeface="+mn-cs"/>
              </a:defRPr>
            </a:lvl3pPr>
            <a:lvl4pPr marL="1436019" indent="-205146" algn="l" defTabSz="410291" rtl="0" eaLnBrk="1" latinLnBrk="0" hangingPunct="1">
              <a:spcBef>
                <a:spcPct val="20000"/>
              </a:spcBef>
              <a:buFont typeface="Arial"/>
              <a:buChar char="–"/>
              <a:defRPr sz="1400" kern="1200">
                <a:solidFill>
                  <a:srgbClr val="80807D"/>
                </a:solidFill>
                <a:latin typeface="+mn-lt"/>
                <a:ea typeface="+mn-ea"/>
                <a:cs typeface="+mn-cs"/>
              </a:defRPr>
            </a:lvl4pPr>
            <a:lvl5pPr marL="1846311" indent="-205146" algn="l" defTabSz="410291" rtl="0" eaLnBrk="1" latinLnBrk="0" hangingPunct="1">
              <a:spcBef>
                <a:spcPct val="20000"/>
              </a:spcBef>
              <a:buFont typeface="Arial"/>
              <a:buChar char="»"/>
              <a:defRPr sz="1400" kern="1200">
                <a:solidFill>
                  <a:srgbClr val="80807D"/>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r>
              <a:rPr lang="en-US" dirty="0"/>
              <a:t>CHARGE PORT, #471 is to be put on the door for the charge port which is located in the right side of the  front grille where the air intake previously was located. Figure #10</a:t>
            </a:r>
          </a:p>
        </p:txBody>
      </p:sp>
      <p:pic>
        <p:nvPicPr>
          <p:cNvPr id="5" name="Picture 4">
            <a:extLst>
              <a:ext uri="{FF2B5EF4-FFF2-40B4-BE49-F238E27FC236}">
                <a16:creationId xmlns:a16="http://schemas.microsoft.com/office/drawing/2014/main" id="{A3D43A5A-2392-C738-3F3B-4E7EB18FD751}"/>
              </a:ext>
            </a:extLst>
          </p:cNvPr>
          <p:cNvPicPr>
            <a:picLocks noChangeAspect="1"/>
          </p:cNvPicPr>
          <p:nvPr/>
        </p:nvPicPr>
        <p:blipFill>
          <a:blip r:embed="rId2"/>
          <a:stretch>
            <a:fillRect/>
          </a:stretch>
        </p:blipFill>
        <p:spPr>
          <a:xfrm>
            <a:off x="0" y="1821549"/>
            <a:ext cx="3770360" cy="2282280"/>
          </a:xfrm>
          <a:prstGeom prst="rect">
            <a:avLst/>
          </a:prstGeom>
        </p:spPr>
      </p:pic>
      <p:pic>
        <p:nvPicPr>
          <p:cNvPr id="12" name="Picture 11">
            <a:extLst>
              <a:ext uri="{FF2B5EF4-FFF2-40B4-BE49-F238E27FC236}">
                <a16:creationId xmlns:a16="http://schemas.microsoft.com/office/drawing/2014/main" id="{8E66EDF9-E6E9-8A75-A273-19AA3A8C338F}"/>
              </a:ext>
            </a:extLst>
          </p:cNvPr>
          <p:cNvPicPr>
            <a:picLocks noChangeAspect="1"/>
          </p:cNvPicPr>
          <p:nvPr/>
        </p:nvPicPr>
        <p:blipFill>
          <a:blip r:embed="rId3"/>
          <a:stretch>
            <a:fillRect/>
          </a:stretch>
        </p:blipFill>
        <p:spPr>
          <a:xfrm>
            <a:off x="3995790" y="1601841"/>
            <a:ext cx="2511688" cy="2547063"/>
          </a:xfrm>
          <a:prstGeom prst="rect">
            <a:avLst/>
          </a:prstGeom>
        </p:spPr>
      </p:pic>
      <p:sp>
        <p:nvSpPr>
          <p:cNvPr id="13" name="TextBox 12">
            <a:extLst>
              <a:ext uri="{FF2B5EF4-FFF2-40B4-BE49-F238E27FC236}">
                <a16:creationId xmlns:a16="http://schemas.microsoft.com/office/drawing/2014/main" id="{CDBF646D-F068-20DE-F2EE-32500C224608}"/>
              </a:ext>
            </a:extLst>
          </p:cNvPr>
          <p:cNvSpPr txBox="1"/>
          <p:nvPr/>
        </p:nvSpPr>
        <p:spPr>
          <a:xfrm>
            <a:off x="4722970" y="4079190"/>
            <a:ext cx="1050288" cy="338554"/>
          </a:xfrm>
          <a:prstGeom prst="rect">
            <a:avLst/>
          </a:prstGeom>
          <a:noFill/>
        </p:spPr>
        <p:txBody>
          <a:bodyPr wrap="none" rtlCol="0">
            <a:spAutoFit/>
          </a:bodyPr>
          <a:lstStyle/>
          <a:p>
            <a:r>
              <a:rPr lang="en-US" dirty="0"/>
              <a:t>Figure #9</a:t>
            </a:r>
          </a:p>
        </p:txBody>
      </p:sp>
      <p:pic>
        <p:nvPicPr>
          <p:cNvPr id="15" name="Picture 14">
            <a:extLst>
              <a:ext uri="{FF2B5EF4-FFF2-40B4-BE49-F238E27FC236}">
                <a16:creationId xmlns:a16="http://schemas.microsoft.com/office/drawing/2014/main" id="{0846F3A3-0C81-940F-D30D-0C6FCA51329C}"/>
              </a:ext>
            </a:extLst>
          </p:cNvPr>
          <p:cNvPicPr>
            <a:picLocks noChangeAspect="1"/>
          </p:cNvPicPr>
          <p:nvPr/>
        </p:nvPicPr>
        <p:blipFill>
          <a:blip r:embed="rId4"/>
          <a:stretch>
            <a:fillRect/>
          </a:stretch>
        </p:blipFill>
        <p:spPr>
          <a:xfrm>
            <a:off x="434230" y="4424360"/>
            <a:ext cx="2106896" cy="2809194"/>
          </a:xfrm>
          <a:prstGeom prst="rect">
            <a:avLst/>
          </a:prstGeom>
        </p:spPr>
      </p:pic>
    </p:spTree>
    <p:extLst>
      <p:ext uri="{BB962C8B-B14F-4D97-AF65-F5344CB8AC3E}">
        <p14:creationId xmlns:p14="http://schemas.microsoft.com/office/powerpoint/2010/main" val="228942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54EB52-A39F-1E42-ACC2-3A5CA4B651D3}" type="slidenum">
              <a:rPr lang="en-US" smtClean="0"/>
              <a:pPr/>
              <a:t>6</a:t>
            </a:fld>
            <a:endParaRPr lang="en-US" dirty="0"/>
          </a:p>
        </p:txBody>
      </p:sp>
      <p:sp>
        <p:nvSpPr>
          <p:cNvPr id="8" name="TextBox 7">
            <a:extLst>
              <a:ext uri="{FF2B5EF4-FFF2-40B4-BE49-F238E27FC236}">
                <a16:creationId xmlns:a16="http://schemas.microsoft.com/office/drawing/2014/main" id="{F6463A24-4FFB-4631-AF44-F2F5965455BB}"/>
              </a:ext>
            </a:extLst>
          </p:cNvPr>
          <p:cNvSpPr txBox="1"/>
          <p:nvPr/>
        </p:nvSpPr>
        <p:spPr>
          <a:xfrm>
            <a:off x="4658496" y="8303741"/>
            <a:ext cx="1782629" cy="584775"/>
          </a:xfrm>
          <a:prstGeom prst="rect">
            <a:avLst/>
          </a:prstGeom>
          <a:noFill/>
        </p:spPr>
        <p:txBody>
          <a:bodyPr wrap="square" rtlCol="0">
            <a:spAutoFit/>
          </a:bodyPr>
          <a:lstStyle/>
          <a:p>
            <a:r>
              <a:rPr lang="en-US" sz="800" b="1" dirty="0">
                <a:solidFill>
                  <a:srgbClr val="0B3588"/>
                </a:solidFill>
              </a:rPr>
              <a:t>Comments or Concerns:</a:t>
            </a:r>
          </a:p>
          <a:p>
            <a:r>
              <a:rPr lang="en-US" sz="800" dirty="0">
                <a:solidFill>
                  <a:srgbClr val="0B3588"/>
                </a:solidFill>
              </a:rPr>
              <a:t>John Johnston</a:t>
            </a:r>
          </a:p>
          <a:p>
            <a:r>
              <a:rPr lang="en-US" sz="800" dirty="0">
                <a:solidFill>
                  <a:srgbClr val="0B3588"/>
                </a:solidFill>
                <a:hlinkClick r:id="rId3">
                  <a:extLst>
                    <a:ext uri="{A12FA001-AC4F-418D-AE19-62706E023703}">
                      <ahyp:hlinkClr xmlns:ahyp="http://schemas.microsoft.com/office/drawing/2018/hyperlinkcolor" val="tx"/>
                    </a:ext>
                  </a:extLst>
                </a:hlinkClick>
              </a:rPr>
              <a:t>jjohnston@newyorkbussales.com</a:t>
            </a:r>
            <a:endParaRPr lang="en-US" sz="800" dirty="0">
              <a:solidFill>
                <a:srgbClr val="0B3588"/>
              </a:solidFill>
            </a:endParaRPr>
          </a:p>
          <a:p>
            <a:r>
              <a:rPr lang="en-US" sz="800" dirty="0">
                <a:solidFill>
                  <a:srgbClr val="0B3588"/>
                </a:solidFill>
              </a:rPr>
              <a:t>Cell 315-263-0766</a:t>
            </a:r>
          </a:p>
        </p:txBody>
      </p:sp>
      <p:pic>
        <p:nvPicPr>
          <p:cNvPr id="10" name="Picture 9">
            <a:extLst>
              <a:ext uri="{FF2B5EF4-FFF2-40B4-BE49-F238E27FC236}">
                <a16:creationId xmlns:a16="http://schemas.microsoft.com/office/drawing/2014/main" id="{636C533C-D4CB-C767-EC6B-902C3CFD4835}"/>
              </a:ext>
            </a:extLst>
          </p:cNvPr>
          <p:cNvPicPr>
            <a:picLocks noChangeAspect="1"/>
          </p:cNvPicPr>
          <p:nvPr/>
        </p:nvPicPr>
        <p:blipFill>
          <a:blip r:embed="rId4"/>
          <a:stretch>
            <a:fillRect/>
          </a:stretch>
        </p:blipFill>
        <p:spPr>
          <a:xfrm>
            <a:off x="356790" y="278147"/>
            <a:ext cx="6084335" cy="7212193"/>
          </a:xfrm>
          <a:prstGeom prst="rect">
            <a:avLst/>
          </a:prstGeom>
        </p:spPr>
      </p:pic>
      <p:sp>
        <p:nvSpPr>
          <p:cNvPr id="11" name="TextBox 10">
            <a:extLst>
              <a:ext uri="{FF2B5EF4-FFF2-40B4-BE49-F238E27FC236}">
                <a16:creationId xmlns:a16="http://schemas.microsoft.com/office/drawing/2014/main" id="{C90D6FFF-F73C-B56F-3D4B-E0D71BB16DA3}"/>
              </a:ext>
            </a:extLst>
          </p:cNvPr>
          <p:cNvSpPr txBox="1"/>
          <p:nvPr/>
        </p:nvSpPr>
        <p:spPr>
          <a:xfrm>
            <a:off x="1803682" y="984921"/>
            <a:ext cx="3191297" cy="5909310"/>
          </a:xfrm>
          <a:prstGeom prst="rect">
            <a:avLst/>
          </a:prstGeom>
          <a:noFill/>
        </p:spPr>
        <p:txBody>
          <a:bodyPr wrap="square" rtlCol="0">
            <a:spAutoFit/>
          </a:bodyPr>
          <a:lstStyle/>
          <a:p>
            <a:pPr algn="ctr"/>
            <a:endParaRPr lang="en-US" sz="1400" b="1" dirty="0">
              <a:solidFill>
                <a:srgbClr val="0B3588"/>
              </a:solidFill>
            </a:endParaRPr>
          </a:p>
          <a:p>
            <a:pPr algn="ctr"/>
            <a:r>
              <a:rPr lang="en-US" sz="1400" b="1" dirty="0">
                <a:solidFill>
                  <a:srgbClr val="0B3588"/>
                </a:solidFill>
              </a:rPr>
              <a:t>Director of Service </a:t>
            </a:r>
          </a:p>
          <a:p>
            <a:pPr algn="ctr"/>
            <a:r>
              <a:rPr lang="en-US" sz="1400" b="1" dirty="0">
                <a:solidFill>
                  <a:srgbClr val="0B3588"/>
                </a:solidFill>
              </a:rPr>
              <a:t>Ryan Hemund </a:t>
            </a:r>
            <a:r>
              <a:rPr lang="en-US" sz="1400" dirty="0">
                <a:solidFill>
                  <a:srgbClr val="0B3588"/>
                </a:solidFill>
              </a:rPr>
              <a:t> </a:t>
            </a:r>
          </a:p>
          <a:p>
            <a:pPr algn="ctr"/>
            <a:r>
              <a:rPr lang="en-US" sz="1400" dirty="0">
                <a:solidFill>
                  <a:srgbClr val="0B3588"/>
                </a:solidFill>
                <a:hlinkClick r:id="rId5">
                  <a:extLst>
                    <a:ext uri="{A12FA001-AC4F-418D-AE19-62706E023703}">
                      <ahyp:hlinkClr xmlns:ahyp="http://schemas.microsoft.com/office/drawing/2018/hyperlinkcolor" val="tx"/>
                    </a:ext>
                  </a:extLst>
                </a:hlinkClick>
              </a:rPr>
              <a:t>rhemund@newyorkbussales.com</a:t>
            </a:r>
            <a:r>
              <a:rPr lang="en-US" sz="1400" dirty="0">
                <a:solidFill>
                  <a:srgbClr val="0B3588"/>
                </a:solidFill>
              </a:rPr>
              <a:t>	</a:t>
            </a:r>
          </a:p>
          <a:p>
            <a:pPr algn="ctr"/>
            <a:endParaRPr lang="en-US" sz="900" dirty="0">
              <a:solidFill>
                <a:srgbClr val="0B3588"/>
              </a:solidFill>
            </a:endParaRPr>
          </a:p>
          <a:p>
            <a:pPr algn="ctr"/>
            <a:r>
              <a:rPr lang="fi-FI" sz="1400" b="1" dirty="0">
                <a:solidFill>
                  <a:srgbClr val="0B3588"/>
                </a:solidFill>
              </a:rPr>
              <a:t>Chittenango: 800-962-5768</a:t>
            </a:r>
          </a:p>
          <a:p>
            <a:pPr algn="ctr"/>
            <a:endParaRPr lang="fi-FI" sz="800" dirty="0">
              <a:solidFill>
                <a:srgbClr val="0B3588"/>
              </a:solidFill>
            </a:endParaRPr>
          </a:p>
          <a:p>
            <a:pPr algn="ctr"/>
            <a:r>
              <a:rPr lang="fi-FI" sz="1400" dirty="0">
                <a:solidFill>
                  <a:srgbClr val="0B3588"/>
                </a:solidFill>
              </a:rPr>
              <a:t>Brian Lamaitis	</a:t>
            </a:r>
          </a:p>
          <a:p>
            <a:pPr algn="ctr"/>
            <a:r>
              <a:rPr lang="fi-FI" sz="1400" dirty="0">
                <a:solidFill>
                  <a:srgbClr val="0B3588"/>
                </a:solidFill>
                <a:hlinkClick r:id="rId6">
                  <a:extLst>
                    <a:ext uri="{A12FA001-AC4F-418D-AE19-62706E023703}">
                      <ahyp:hlinkClr xmlns:ahyp="http://schemas.microsoft.com/office/drawing/2018/hyperlinkcolor" val="tx"/>
                    </a:ext>
                  </a:extLst>
                </a:hlinkClick>
              </a:rPr>
              <a:t>blamaitis@newyorkbussales.com</a:t>
            </a:r>
            <a:r>
              <a:rPr lang="fi-FI" sz="1400" dirty="0">
                <a:solidFill>
                  <a:srgbClr val="0B3588"/>
                </a:solidFill>
              </a:rPr>
              <a:t> </a:t>
            </a:r>
          </a:p>
          <a:p>
            <a:pPr algn="ctr"/>
            <a:endParaRPr lang="fi-FI" sz="800" dirty="0">
              <a:solidFill>
                <a:srgbClr val="0B3588"/>
              </a:solidFill>
            </a:endParaRPr>
          </a:p>
          <a:p>
            <a:pPr algn="ctr"/>
            <a:r>
              <a:rPr lang="fi-FI" sz="1400" dirty="0">
                <a:solidFill>
                  <a:srgbClr val="0B3588"/>
                </a:solidFill>
              </a:rPr>
              <a:t>Bob Reith</a:t>
            </a:r>
          </a:p>
          <a:p>
            <a:pPr algn="ctr"/>
            <a:r>
              <a:rPr lang="fi-FI" sz="1400" dirty="0">
                <a:solidFill>
                  <a:srgbClr val="0B3588"/>
                </a:solidFill>
                <a:hlinkClick r:id="rId7">
                  <a:extLst>
                    <a:ext uri="{A12FA001-AC4F-418D-AE19-62706E023703}">
                      <ahyp:hlinkClr xmlns:ahyp="http://schemas.microsoft.com/office/drawing/2018/hyperlinkcolor" val="tx"/>
                    </a:ext>
                  </a:extLst>
                </a:hlinkClick>
              </a:rPr>
              <a:t>breith@newyorkbussales.com</a:t>
            </a:r>
            <a:endParaRPr lang="fi-FI" sz="1400" dirty="0">
              <a:solidFill>
                <a:srgbClr val="0B3588"/>
              </a:solidFill>
            </a:endParaRPr>
          </a:p>
          <a:p>
            <a:pPr algn="ctr"/>
            <a:endParaRPr lang="fi-FI" sz="800" dirty="0">
              <a:solidFill>
                <a:srgbClr val="0B3588"/>
              </a:solidFill>
              <a:hlinkClick r:id="rId8"/>
            </a:endParaRPr>
          </a:p>
          <a:p>
            <a:pPr algn="ctr"/>
            <a:r>
              <a:rPr lang="fi-FI" sz="1400" dirty="0">
                <a:solidFill>
                  <a:srgbClr val="0B3588"/>
                </a:solidFill>
              </a:rPr>
              <a:t>Phil Tucker</a:t>
            </a:r>
          </a:p>
          <a:p>
            <a:pPr algn="ctr"/>
            <a:r>
              <a:rPr lang="fi-FI" sz="1400" dirty="0">
                <a:solidFill>
                  <a:srgbClr val="0B3588"/>
                </a:solidFill>
                <a:hlinkClick r:id="rId9">
                  <a:extLst>
                    <a:ext uri="{A12FA001-AC4F-418D-AE19-62706E023703}">
                      <ahyp:hlinkClr xmlns:ahyp="http://schemas.microsoft.com/office/drawing/2018/hyperlinkcolor" val="tx"/>
                    </a:ext>
                  </a:extLst>
                </a:hlinkClick>
              </a:rPr>
              <a:t>ptucker@newyorkbussales.com</a:t>
            </a:r>
            <a:r>
              <a:rPr lang="fi-FI" sz="1400" dirty="0">
                <a:solidFill>
                  <a:srgbClr val="0B3588"/>
                </a:solidFill>
              </a:rPr>
              <a:t> 	</a:t>
            </a:r>
            <a:endParaRPr lang="fi-FI" sz="1400" dirty="0">
              <a:solidFill>
                <a:srgbClr val="0B3588"/>
              </a:solidFill>
              <a:hlinkClick r:id="rId10"/>
            </a:endParaRPr>
          </a:p>
          <a:p>
            <a:pPr algn="ctr"/>
            <a:r>
              <a:rPr lang="fi-FI" sz="1400" dirty="0">
                <a:solidFill>
                  <a:srgbClr val="0B3588"/>
                </a:solidFill>
              </a:rPr>
              <a:t> 	</a:t>
            </a:r>
            <a:endParaRPr lang="fi-FI" sz="1400" b="1" dirty="0">
              <a:solidFill>
                <a:srgbClr val="0B3588"/>
              </a:solidFill>
            </a:endParaRPr>
          </a:p>
          <a:p>
            <a:pPr algn="ctr"/>
            <a:r>
              <a:rPr lang="fi-FI" sz="1400" b="1" dirty="0">
                <a:solidFill>
                  <a:srgbClr val="0B3588"/>
                </a:solidFill>
              </a:rPr>
              <a:t>Albany: 866-867-1100</a:t>
            </a:r>
          </a:p>
          <a:p>
            <a:pPr algn="ctr"/>
            <a:endParaRPr lang="fi-FI" sz="800" dirty="0">
              <a:solidFill>
                <a:srgbClr val="0B3588"/>
              </a:solidFill>
            </a:endParaRPr>
          </a:p>
          <a:p>
            <a:pPr algn="ctr"/>
            <a:r>
              <a:rPr lang="fi-FI" sz="1400" dirty="0">
                <a:solidFill>
                  <a:srgbClr val="0B3588"/>
                </a:solidFill>
              </a:rPr>
              <a:t>Ben Reiling</a:t>
            </a:r>
          </a:p>
          <a:p>
            <a:pPr algn="ctr"/>
            <a:r>
              <a:rPr lang="fi-FI" sz="1400" dirty="0">
                <a:solidFill>
                  <a:srgbClr val="0B3588"/>
                </a:solidFill>
                <a:hlinkClick r:id="rId11">
                  <a:extLst>
                    <a:ext uri="{A12FA001-AC4F-418D-AE19-62706E023703}">
                      <ahyp:hlinkClr xmlns:ahyp="http://schemas.microsoft.com/office/drawing/2018/hyperlinkcolor" val="tx"/>
                    </a:ext>
                  </a:extLst>
                </a:hlinkClick>
              </a:rPr>
              <a:t>breiling@newyorkbussales.com</a:t>
            </a:r>
            <a:endParaRPr lang="fi-FI" sz="1400" dirty="0">
              <a:solidFill>
                <a:srgbClr val="0B3588"/>
              </a:solidFill>
            </a:endParaRPr>
          </a:p>
          <a:p>
            <a:pPr algn="ctr"/>
            <a:r>
              <a:rPr lang="fi-FI" sz="1400" dirty="0">
                <a:solidFill>
                  <a:srgbClr val="0B3588"/>
                </a:solidFill>
              </a:rPr>
              <a:t> </a:t>
            </a:r>
          </a:p>
          <a:p>
            <a:pPr algn="ctr"/>
            <a:r>
              <a:rPr lang="sv-SE" sz="1400" b="1" dirty="0">
                <a:solidFill>
                  <a:srgbClr val="0B3588"/>
                </a:solidFill>
              </a:rPr>
              <a:t>Batavia: 800-463-3232</a:t>
            </a:r>
          </a:p>
          <a:p>
            <a:pPr algn="ctr"/>
            <a:endParaRPr lang="sv-SE" sz="800" dirty="0">
              <a:solidFill>
                <a:srgbClr val="0B3588"/>
              </a:solidFill>
            </a:endParaRPr>
          </a:p>
          <a:p>
            <a:pPr algn="ctr"/>
            <a:r>
              <a:rPr lang="sv-SE" sz="1400" dirty="0">
                <a:solidFill>
                  <a:srgbClr val="0B3588"/>
                </a:solidFill>
              </a:rPr>
              <a:t>Andrew Faskel</a:t>
            </a:r>
          </a:p>
          <a:p>
            <a:pPr algn="ctr"/>
            <a:r>
              <a:rPr lang="sv-SE" sz="1400" dirty="0">
                <a:solidFill>
                  <a:srgbClr val="0B3588"/>
                </a:solidFill>
                <a:hlinkClick r:id="rId12">
                  <a:extLst>
                    <a:ext uri="{A12FA001-AC4F-418D-AE19-62706E023703}">
                      <ahyp:hlinkClr xmlns:ahyp="http://schemas.microsoft.com/office/drawing/2018/hyperlinkcolor" val="tx"/>
                    </a:ext>
                  </a:extLst>
                </a:hlinkClick>
              </a:rPr>
              <a:t>afaskel@newyorkbussales.com</a:t>
            </a:r>
            <a:endParaRPr lang="sv-SE" sz="1400" dirty="0">
              <a:solidFill>
                <a:srgbClr val="0B3588"/>
              </a:solidFill>
            </a:endParaRPr>
          </a:p>
          <a:p>
            <a:pPr algn="ctr"/>
            <a:endParaRPr lang="sv-SE" sz="1400" dirty="0">
              <a:solidFill>
                <a:srgbClr val="0B3588"/>
              </a:solidFill>
            </a:endParaRPr>
          </a:p>
          <a:p>
            <a:pPr algn="ctr"/>
            <a:r>
              <a:rPr lang="sv-SE" sz="1400" b="1" dirty="0">
                <a:solidFill>
                  <a:srgbClr val="0B3588"/>
                </a:solidFill>
              </a:rPr>
              <a:t>Middletown: 845-609-7070</a:t>
            </a:r>
          </a:p>
          <a:p>
            <a:pPr algn="ctr"/>
            <a:endParaRPr lang="sv-SE" sz="800" b="1" dirty="0">
              <a:solidFill>
                <a:srgbClr val="0B3588"/>
              </a:solidFill>
            </a:endParaRPr>
          </a:p>
          <a:p>
            <a:pPr algn="ctr"/>
            <a:r>
              <a:rPr lang="sv-SE" sz="1400" dirty="0">
                <a:solidFill>
                  <a:srgbClr val="0B3588"/>
                </a:solidFill>
              </a:rPr>
              <a:t>Moncia Cherry</a:t>
            </a:r>
          </a:p>
          <a:p>
            <a:pPr algn="ctr"/>
            <a:r>
              <a:rPr lang="sv-SE" sz="1300" dirty="0">
                <a:solidFill>
                  <a:srgbClr val="0B3588"/>
                </a:solidFill>
                <a:hlinkClick r:id="rId13">
                  <a:extLst>
                    <a:ext uri="{A12FA001-AC4F-418D-AE19-62706E023703}">
                      <ahyp:hlinkClr xmlns:ahyp="http://schemas.microsoft.com/office/drawing/2018/hyperlinkcolor" val="tx"/>
                    </a:ext>
                  </a:extLst>
                </a:hlinkClick>
              </a:rPr>
              <a:t>mcherry@newyorkbussales.com</a:t>
            </a:r>
            <a:r>
              <a:rPr lang="sv-SE" sz="1300" dirty="0">
                <a:solidFill>
                  <a:srgbClr val="0B3588"/>
                </a:solidFill>
              </a:rPr>
              <a:t> </a:t>
            </a:r>
          </a:p>
        </p:txBody>
      </p:sp>
      <p:sp>
        <p:nvSpPr>
          <p:cNvPr id="12" name="Content Placeholder 3">
            <a:extLst>
              <a:ext uri="{FF2B5EF4-FFF2-40B4-BE49-F238E27FC236}">
                <a16:creationId xmlns:a16="http://schemas.microsoft.com/office/drawing/2014/main" id="{EE01DABF-1E36-78D2-6640-39EB2187AD06}"/>
              </a:ext>
            </a:extLst>
          </p:cNvPr>
          <p:cNvSpPr>
            <a:spLocks noGrp="1"/>
          </p:cNvSpPr>
          <p:nvPr>
            <p:ph sz="quarter" idx="13"/>
          </p:nvPr>
        </p:nvSpPr>
        <p:spPr>
          <a:xfrm>
            <a:off x="357539" y="308242"/>
            <a:ext cx="6083585" cy="641143"/>
          </a:xfrm>
        </p:spPr>
        <p:txBody>
          <a:bodyPr>
            <a:normAutofit/>
          </a:bodyPr>
          <a:lstStyle/>
          <a:p>
            <a:r>
              <a:rPr lang="en-US" sz="1800" dirty="0"/>
              <a:t>CONTACT ANY OF OUR SERVICE LOCATIONS WITH QUESTIONS</a:t>
            </a:r>
          </a:p>
          <a:p>
            <a:endParaRPr lang="en-US" dirty="0"/>
          </a:p>
        </p:txBody>
      </p:sp>
    </p:spTree>
    <p:extLst>
      <p:ext uri="{BB962C8B-B14F-4D97-AF65-F5344CB8AC3E}">
        <p14:creationId xmlns:p14="http://schemas.microsoft.com/office/powerpoint/2010/main" val="3435656972"/>
      </p:ext>
    </p:extLst>
  </p:cSld>
  <p:clrMapOvr>
    <a:masterClrMapping/>
  </p:clrMapOvr>
</p:sld>
</file>

<file path=ppt/theme/theme1.xml><?xml version="1.0" encoding="utf-8"?>
<a:theme xmlns:a="http://schemas.openxmlformats.org/drawingml/2006/main" name="Office Theme">
  <a:themeElements>
    <a:clrScheme name="New York Bus Sales 01">
      <a:dk1>
        <a:sysClr val="windowText" lastClr="000000"/>
      </a:dk1>
      <a:lt1>
        <a:sysClr val="window" lastClr="FFFFFF"/>
      </a:lt1>
      <a:dk2>
        <a:srgbClr val="80807D"/>
      </a:dk2>
      <a:lt2>
        <a:srgbClr val="EEECE1"/>
      </a:lt2>
      <a:accent1>
        <a:srgbClr val="0048BD"/>
      </a:accent1>
      <a:accent2>
        <a:srgbClr val="0B3588"/>
      </a:accent2>
      <a:accent3>
        <a:srgbClr val="FFCD34"/>
      </a:accent3>
      <a:accent4>
        <a:srgbClr val="FF9900"/>
      </a:accent4>
      <a:accent5>
        <a:srgbClr val="B03330"/>
      </a:accent5>
      <a:accent6>
        <a:srgbClr val="82C359"/>
      </a:accent6>
      <a:hlink>
        <a:srgbClr val="3399FF"/>
      </a:hlink>
      <a:folHlink>
        <a:srgbClr val="0B3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55F8D7A656304F8D7C261D54F5FAF5" ma:contentTypeVersion="18" ma:contentTypeDescription="Create a new document." ma:contentTypeScope="" ma:versionID="fa98f9db843fbd0382f7936248e956c2">
  <xsd:schema xmlns:xsd="http://www.w3.org/2001/XMLSchema" xmlns:xs="http://www.w3.org/2001/XMLSchema" xmlns:p="http://schemas.microsoft.com/office/2006/metadata/properties" xmlns:ns2="6ee98f41-a178-4933-bc91-9575cba1a2c1" targetNamespace="http://schemas.microsoft.com/office/2006/metadata/properties" ma:root="true" ma:fieldsID="788bfafc40703ea5467cc1e9ae335306" ns2:_="">
    <xsd:import namespace="6ee98f41-a178-4933-bc91-9575cba1a2c1"/>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igrationWizIdPermissionLevels" minOccurs="0"/>
                <xsd:element ref="ns2:MigrationWizIdDocumentLibraryPermissions" minOccurs="0"/>
                <xsd:element ref="ns2:MigrationWizIdSecurityGroup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98f41-a178-4933-bc91-9575cba1a2c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e33658f-19da-4b7d-b662-bcdc89fc9cb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igrationWizIdPermissionLevels" ma:index="21" nillable="true" ma:displayName="MigrationWizIdPermissionLevels" ma:internalName="MigrationWizIdPermissionLevels">
      <xsd:simpleType>
        <xsd:restriction base="dms:Text"/>
      </xsd:simpleType>
    </xsd:element>
    <xsd:element name="MigrationWizIdDocumentLibraryPermissions" ma:index="22" nillable="true" ma:displayName="MigrationWizIdDocumentLibraryPermissions" ma:internalName="MigrationWizIdDocumentLibraryPermissions">
      <xsd:simpleType>
        <xsd:restriction base="dms:Text"/>
      </xsd:simpleType>
    </xsd:element>
    <xsd:element name="MigrationWizIdSecurityGroups" ma:index="23" nillable="true" ma:displayName="MigrationWizIdSecurityGroups" ma:internalName="MigrationWizIdSecurityGroups">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0 xmlns="6ee98f41-a178-4933-bc91-9575cba1a2c1" xsi:nil="true"/>
    <MigrationWizId xmlns="6ee98f41-a178-4933-bc91-9575cba1a2c1" xsi:nil="true"/>
    <lcf76f155ced4ddcb4097134ff3c332f xmlns="6ee98f41-a178-4933-bc91-9575cba1a2c1">
      <Terms xmlns="http://schemas.microsoft.com/office/infopath/2007/PartnerControls"/>
    </lcf76f155ced4ddcb4097134ff3c332f>
    <MigrationWizIdDocumentLibraryPermissions xmlns="6ee98f41-a178-4933-bc91-9575cba1a2c1" xsi:nil="true"/>
    <MigrationWizIdVersion xmlns="6ee98f41-a178-4933-bc91-9575cba1a2c1" xsi:nil="true"/>
    <MigrationWizIdPermissions xmlns="6ee98f41-a178-4933-bc91-9575cba1a2c1" xsi:nil="true"/>
    <MigrationWizIdSecurityGroups xmlns="6ee98f41-a178-4933-bc91-9575cba1a2c1" xsi:nil="true"/>
    <MigrationWizIdPermissionLevels xmlns="6ee98f41-a178-4933-bc91-9575cba1a2c1" xsi:nil="true"/>
  </documentManagement>
</p:properties>
</file>

<file path=customXml/itemProps1.xml><?xml version="1.0" encoding="utf-8"?>
<ds:datastoreItem xmlns:ds="http://schemas.openxmlformats.org/officeDocument/2006/customXml" ds:itemID="{750BE7D3-8068-4F9E-AEEA-4661C4445166}"/>
</file>

<file path=customXml/itemProps2.xml><?xml version="1.0" encoding="utf-8"?>
<ds:datastoreItem xmlns:ds="http://schemas.openxmlformats.org/officeDocument/2006/customXml" ds:itemID="{D24AB9E5-DBB7-4C76-90CB-2A79567B83CA}"/>
</file>

<file path=customXml/itemProps3.xml><?xml version="1.0" encoding="utf-8"?>
<ds:datastoreItem xmlns:ds="http://schemas.openxmlformats.org/officeDocument/2006/customXml" ds:itemID="{C4528FB6-216D-4F46-BF43-79A1602B3F33}"/>
</file>

<file path=docProps/app.xml><?xml version="1.0" encoding="utf-8"?>
<Properties xmlns="http://schemas.openxmlformats.org/officeDocument/2006/extended-properties" xmlns:vt="http://schemas.openxmlformats.org/officeDocument/2006/docPropsVTypes">
  <TotalTime>7403</TotalTime>
  <Words>611</Words>
  <Application>Microsoft Office PowerPoint</Application>
  <PresentationFormat>Letter Paper (8.5x11 in)</PresentationFormat>
  <Paragraphs>75</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 Service Update  #23-0726-MB</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Maggiolino</dc:creator>
  <cp:lastModifiedBy>John Johnston</cp:lastModifiedBy>
  <cp:revision>86</cp:revision>
  <cp:lastPrinted>2023-07-26T13:57:52Z</cp:lastPrinted>
  <dcterms:created xsi:type="dcterms:W3CDTF">2015-10-07T13:47:43Z</dcterms:created>
  <dcterms:modified xsi:type="dcterms:W3CDTF">2023-10-23T10:53:19Z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0x0101007955F8D7A656304F8D7C261D54F5FAF5</vt:lpwstr>
  </property>
</Properties>
</file>